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2" r:id="rId1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05383" y="1142491"/>
            <a:ext cx="3385185" cy="4565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54117" y="1142491"/>
            <a:ext cx="3303904" cy="4711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11832" y="306069"/>
            <a:ext cx="5720334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105" y="2312035"/>
            <a:ext cx="8225789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hyperlink" Target="mailto:mou_depsamobr@mail.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ok@63.mchs.gov.ru" TargetMode="External"/><Relationship Id="rId2" Type="http://schemas.openxmlformats.org/officeDocument/2006/relationships/hyperlink" Target="mailto:nikulina@libsmr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4597" y="45719"/>
            <a:ext cx="7893346" cy="636079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6632" y="254254"/>
            <a:ext cx="510794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22960">
              <a:lnSpc>
                <a:spcPct val="100000"/>
              </a:lnSpc>
              <a:spcBef>
                <a:spcPts val="95"/>
              </a:spcBef>
            </a:pPr>
            <a:r>
              <a:rPr sz="2500" spc="-10" dirty="0"/>
              <a:t>Порядок</a:t>
            </a:r>
            <a:r>
              <a:rPr sz="2500" dirty="0"/>
              <a:t> </a:t>
            </a:r>
            <a:r>
              <a:rPr sz="2500" spc="-10" dirty="0"/>
              <a:t>организации </a:t>
            </a:r>
            <a:r>
              <a:rPr sz="2500" spc="-5" dirty="0"/>
              <a:t> </a:t>
            </a:r>
            <a:r>
              <a:rPr sz="2500" spc="-15" dirty="0"/>
              <a:t>Диктанта</a:t>
            </a:r>
            <a:r>
              <a:rPr sz="2500" spc="40" dirty="0"/>
              <a:t> </a:t>
            </a:r>
            <a:r>
              <a:rPr sz="2500" spc="-5" dirty="0"/>
              <a:t>Победы</a:t>
            </a:r>
            <a:r>
              <a:rPr sz="2500" spc="15" dirty="0"/>
              <a:t> </a:t>
            </a:r>
            <a:r>
              <a:rPr sz="2500" spc="-5" dirty="0"/>
              <a:t>на</a:t>
            </a:r>
            <a:r>
              <a:rPr sz="2500" spc="-10" dirty="0"/>
              <a:t> </a:t>
            </a:r>
            <a:r>
              <a:rPr sz="2500" spc="-5" dirty="0"/>
              <a:t>площадках</a:t>
            </a:r>
            <a:endParaRPr sz="2500"/>
          </a:p>
        </p:txBody>
      </p:sp>
      <p:grpSp>
        <p:nvGrpSpPr>
          <p:cNvPr id="3" name="object 3"/>
          <p:cNvGrpSpPr/>
          <p:nvPr/>
        </p:nvGrpSpPr>
        <p:grpSpPr>
          <a:xfrm>
            <a:off x="893762" y="1119250"/>
            <a:ext cx="7861934" cy="395605"/>
            <a:chOff x="893762" y="1119250"/>
            <a:chExt cx="7861934" cy="395605"/>
          </a:xfrm>
        </p:grpSpPr>
        <p:sp>
          <p:nvSpPr>
            <p:cNvPr id="4" name="object 4"/>
            <p:cNvSpPr/>
            <p:nvPr/>
          </p:nvSpPr>
          <p:spPr>
            <a:xfrm>
              <a:off x="900112" y="1125537"/>
              <a:ext cx="7848600" cy="370205"/>
            </a:xfrm>
            <a:custGeom>
              <a:avLst/>
              <a:gdLst/>
              <a:ahLst/>
              <a:cxnLst/>
              <a:rect l="l" t="t" r="r" b="b"/>
              <a:pathLst>
                <a:path w="7848600" h="370205">
                  <a:moveTo>
                    <a:pt x="7848600" y="0"/>
                  </a:moveTo>
                  <a:lnTo>
                    <a:pt x="0" y="0"/>
                  </a:lnTo>
                  <a:lnTo>
                    <a:pt x="0" y="369887"/>
                  </a:lnTo>
                  <a:lnTo>
                    <a:pt x="7848600" y="369887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00112" y="1119250"/>
              <a:ext cx="7849234" cy="395605"/>
            </a:xfrm>
            <a:custGeom>
              <a:avLst/>
              <a:gdLst/>
              <a:ahLst/>
              <a:cxnLst/>
              <a:rect l="l" t="t" r="r" b="b"/>
              <a:pathLst>
                <a:path w="7849234" h="395605">
                  <a:moveTo>
                    <a:pt x="0" y="0"/>
                  </a:moveTo>
                  <a:lnTo>
                    <a:pt x="0" y="395224"/>
                  </a:lnTo>
                </a:path>
                <a:path w="7849234" h="395605">
                  <a:moveTo>
                    <a:pt x="7848663" y="0"/>
                  </a:moveTo>
                  <a:lnTo>
                    <a:pt x="7848663" y="39522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3762" y="1119250"/>
              <a:ext cx="7861934" cy="12700"/>
            </a:xfrm>
            <a:custGeom>
              <a:avLst/>
              <a:gdLst/>
              <a:ahLst/>
              <a:cxnLst/>
              <a:rect l="l" t="t" r="r" b="b"/>
              <a:pathLst>
                <a:path w="7861934" h="12700">
                  <a:moveTo>
                    <a:pt x="0" y="12700"/>
                  </a:moveTo>
                  <a:lnTo>
                    <a:pt x="7861363" y="12700"/>
                  </a:lnTo>
                  <a:lnTo>
                    <a:pt x="786136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762" y="1495424"/>
              <a:ext cx="7861934" cy="0"/>
            </a:xfrm>
            <a:custGeom>
              <a:avLst/>
              <a:gdLst/>
              <a:ahLst/>
              <a:cxnLst/>
              <a:rect l="l" t="t" r="r" b="b"/>
              <a:pathLst>
                <a:path w="7861934">
                  <a:moveTo>
                    <a:pt x="0" y="0"/>
                  </a:moveTo>
                  <a:lnTo>
                    <a:pt x="7861363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06462" y="1152525"/>
            <a:ext cx="78365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Функции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ответственного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за </a:t>
            </a:r>
            <a:r>
              <a:rPr sz="1800" b="1" spc="-5" dirty="0">
                <a:latin typeface="Arial"/>
                <a:cs typeface="Arial"/>
              </a:rPr>
              <a:t>проведение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Диктанта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8599" y="1844801"/>
            <a:ext cx="2702560" cy="1655445"/>
          </a:xfrm>
          <a:custGeom>
            <a:avLst/>
            <a:gdLst/>
            <a:ahLst/>
            <a:cxnLst/>
            <a:rect l="l" t="t" r="r" b="b"/>
            <a:pathLst>
              <a:path w="2702560" h="1655445">
                <a:moveTo>
                  <a:pt x="2536723" y="0"/>
                </a:moveTo>
                <a:lnTo>
                  <a:pt x="165506" y="0"/>
                </a:lnTo>
                <a:lnTo>
                  <a:pt x="121505" y="5916"/>
                </a:lnTo>
                <a:lnTo>
                  <a:pt x="81968" y="22610"/>
                </a:lnTo>
                <a:lnTo>
                  <a:pt x="48472" y="48498"/>
                </a:lnTo>
                <a:lnTo>
                  <a:pt x="22594" y="81994"/>
                </a:lnTo>
                <a:lnTo>
                  <a:pt x="5911" y="121517"/>
                </a:lnTo>
                <a:lnTo>
                  <a:pt x="0" y="165481"/>
                </a:lnTo>
                <a:lnTo>
                  <a:pt x="0" y="1489583"/>
                </a:lnTo>
                <a:lnTo>
                  <a:pt x="5911" y="1533590"/>
                </a:lnTo>
                <a:lnTo>
                  <a:pt x="22594" y="1573125"/>
                </a:lnTo>
                <a:lnTo>
                  <a:pt x="48472" y="1606613"/>
                </a:lnTo>
                <a:lnTo>
                  <a:pt x="81968" y="1632481"/>
                </a:lnTo>
                <a:lnTo>
                  <a:pt x="121505" y="1649156"/>
                </a:lnTo>
                <a:lnTo>
                  <a:pt x="165506" y="1655064"/>
                </a:lnTo>
                <a:lnTo>
                  <a:pt x="2536723" y="1655064"/>
                </a:lnTo>
                <a:lnTo>
                  <a:pt x="2580687" y="1649156"/>
                </a:lnTo>
                <a:lnTo>
                  <a:pt x="2620209" y="1632481"/>
                </a:lnTo>
                <a:lnTo>
                  <a:pt x="2653706" y="1606613"/>
                </a:lnTo>
                <a:lnTo>
                  <a:pt x="2679593" y="1573125"/>
                </a:lnTo>
                <a:lnTo>
                  <a:pt x="2696287" y="1533590"/>
                </a:lnTo>
                <a:lnTo>
                  <a:pt x="2702204" y="1489583"/>
                </a:lnTo>
                <a:lnTo>
                  <a:pt x="2702204" y="165481"/>
                </a:lnTo>
                <a:lnTo>
                  <a:pt x="2696287" y="121517"/>
                </a:lnTo>
                <a:lnTo>
                  <a:pt x="2679593" y="81994"/>
                </a:lnTo>
                <a:lnTo>
                  <a:pt x="2653706" y="48498"/>
                </a:lnTo>
                <a:lnTo>
                  <a:pt x="2620209" y="22610"/>
                </a:lnTo>
                <a:lnTo>
                  <a:pt x="2580687" y="5916"/>
                </a:lnTo>
                <a:lnTo>
                  <a:pt x="2536723" y="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9785" y="1983994"/>
            <a:ext cx="2517775" cy="134493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1270" algn="ctr">
              <a:lnSpc>
                <a:spcPct val="86200"/>
              </a:lnSpc>
              <a:spcBef>
                <a:spcPts val="335"/>
              </a:spcBef>
            </a:pPr>
            <a:r>
              <a:rPr sz="1400" b="1" spc="-5" dirty="0">
                <a:latin typeface="Arial"/>
                <a:cs typeface="Arial"/>
              </a:rPr>
              <a:t>Назначение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организаторов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15" dirty="0">
                <a:latin typeface="Arial"/>
                <a:cs typeface="Arial"/>
              </a:rPr>
              <a:t> аудитории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15" dirty="0">
                <a:latin typeface="Arial"/>
                <a:cs typeface="Arial"/>
              </a:rPr>
              <a:t> дежурных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фойе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рядом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с</a:t>
            </a:r>
            <a:r>
              <a:rPr sz="1400" b="1" spc="-15" dirty="0">
                <a:latin typeface="Arial"/>
                <a:cs typeface="Arial"/>
              </a:rPr>
              <a:t> аудиториями,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которых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будет</a:t>
            </a:r>
            <a:endParaRPr sz="1400">
              <a:latin typeface="Arial"/>
              <a:cs typeface="Arial"/>
            </a:endParaRPr>
          </a:p>
          <a:p>
            <a:pPr marL="66040" marR="57150" algn="ctr">
              <a:lnSpc>
                <a:spcPts val="1450"/>
              </a:lnSpc>
              <a:spcBef>
                <a:spcPts val="10"/>
              </a:spcBef>
            </a:pPr>
            <a:r>
              <a:rPr sz="1400" b="1" spc="-10" dirty="0">
                <a:latin typeface="Arial"/>
                <a:cs typeface="Arial"/>
              </a:rPr>
              <a:t>проводиться </a:t>
            </a:r>
            <a:r>
              <a:rPr sz="1400" b="1" spc="-5" dirty="0">
                <a:latin typeface="Arial"/>
                <a:cs typeface="Arial"/>
              </a:rPr>
              <a:t>Диктант </a:t>
            </a:r>
            <a:r>
              <a:rPr sz="1400" b="1" dirty="0">
                <a:latin typeface="Arial"/>
                <a:cs typeface="Arial"/>
              </a:rPr>
              <a:t>(по 2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человека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каждой</a:t>
            </a:r>
            <a:endParaRPr sz="1400">
              <a:latin typeface="Arial"/>
              <a:cs typeface="Arial"/>
            </a:endParaRPr>
          </a:p>
          <a:p>
            <a:pPr marL="1905" algn="ctr">
              <a:lnSpc>
                <a:spcPts val="1445"/>
              </a:lnSpc>
            </a:pPr>
            <a:r>
              <a:rPr sz="1400" b="1" spc="-15" dirty="0">
                <a:latin typeface="Arial"/>
                <a:cs typeface="Arial"/>
              </a:rPr>
              <a:t>аудитории)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7075" y="4005071"/>
            <a:ext cx="2419985" cy="1655445"/>
          </a:xfrm>
          <a:custGeom>
            <a:avLst/>
            <a:gdLst/>
            <a:ahLst/>
            <a:cxnLst/>
            <a:rect l="l" t="t" r="r" b="b"/>
            <a:pathLst>
              <a:path w="2419985" h="1655445">
                <a:moveTo>
                  <a:pt x="2254262" y="0"/>
                </a:moveTo>
                <a:lnTo>
                  <a:pt x="165519" y="0"/>
                </a:lnTo>
                <a:lnTo>
                  <a:pt x="121517" y="5907"/>
                </a:lnTo>
                <a:lnTo>
                  <a:pt x="81978" y="22582"/>
                </a:lnTo>
                <a:lnTo>
                  <a:pt x="48479" y="48450"/>
                </a:lnTo>
                <a:lnTo>
                  <a:pt x="22598" y="81938"/>
                </a:lnTo>
                <a:lnTo>
                  <a:pt x="5912" y="121473"/>
                </a:lnTo>
                <a:lnTo>
                  <a:pt x="0" y="165480"/>
                </a:lnTo>
                <a:lnTo>
                  <a:pt x="0" y="1489583"/>
                </a:lnTo>
                <a:lnTo>
                  <a:pt x="5912" y="1533592"/>
                </a:lnTo>
                <a:lnTo>
                  <a:pt x="22598" y="1573132"/>
                </a:lnTo>
                <a:lnTo>
                  <a:pt x="48479" y="1606626"/>
                </a:lnTo>
                <a:lnTo>
                  <a:pt x="81978" y="1632500"/>
                </a:lnTo>
                <a:lnTo>
                  <a:pt x="121517" y="1649179"/>
                </a:lnTo>
                <a:lnTo>
                  <a:pt x="165519" y="1655089"/>
                </a:lnTo>
                <a:lnTo>
                  <a:pt x="2254262" y="1655089"/>
                </a:lnTo>
                <a:lnTo>
                  <a:pt x="2298226" y="1649179"/>
                </a:lnTo>
                <a:lnTo>
                  <a:pt x="2337748" y="1632500"/>
                </a:lnTo>
                <a:lnTo>
                  <a:pt x="2371245" y="1606626"/>
                </a:lnTo>
                <a:lnTo>
                  <a:pt x="2397132" y="1573132"/>
                </a:lnTo>
                <a:lnTo>
                  <a:pt x="2413827" y="1533592"/>
                </a:lnTo>
                <a:lnTo>
                  <a:pt x="2419743" y="1489583"/>
                </a:lnTo>
                <a:lnTo>
                  <a:pt x="2419743" y="165480"/>
                </a:lnTo>
                <a:lnTo>
                  <a:pt x="2413827" y="121473"/>
                </a:lnTo>
                <a:lnTo>
                  <a:pt x="2397132" y="81938"/>
                </a:lnTo>
                <a:lnTo>
                  <a:pt x="2371245" y="48450"/>
                </a:lnTo>
                <a:lnTo>
                  <a:pt x="2337748" y="22582"/>
                </a:lnTo>
                <a:lnTo>
                  <a:pt x="2298226" y="5907"/>
                </a:lnTo>
                <a:lnTo>
                  <a:pt x="2254262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7763" y="4016755"/>
            <a:ext cx="1979295" cy="159956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0480" marR="24765" indent="1905" algn="ctr">
              <a:lnSpc>
                <a:spcPct val="86200"/>
              </a:lnSpc>
              <a:spcBef>
                <a:spcPts val="335"/>
              </a:spcBef>
            </a:pPr>
            <a:r>
              <a:rPr sz="1400" b="1" spc="-5" dirty="0">
                <a:latin typeface="Arial"/>
                <a:cs typeface="Arial"/>
              </a:rPr>
              <a:t>Определение </a:t>
            </a:r>
            <a:r>
              <a:rPr sz="1400" b="1" spc="-10" dirty="0">
                <a:latin typeface="Arial"/>
                <a:cs typeface="Arial"/>
              </a:rPr>
              <a:t>штаба </a:t>
            </a:r>
            <a:r>
              <a:rPr sz="1400" b="1" spc="-5" dirty="0">
                <a:latin typeface="Arial"/>
                <a:cs typeface="Arial"/>
              </a:rPr>
              <a:t> проведения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Победы </a:t>
            </a:r>
            <a:r>
              <a:rPr sz="1400" b="1" spc="-5" dirty="0">
                <a:latin typeface="Arial"/>
                <a:cs typeface="Arial"/>
              </a:rPr>
              <a:t>(помещения,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оснащенного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50"/>
              </a:lnSpc>
            </a:pPr>
            <a:r>
              <a:rPr sz="1400" b="1" spc="-15" dirty="0">
                <a:latin typeface="Arial"/>
                <a:cs typeface="Arial"/>
              </a:rPr>
              <a:t>оборудованием).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ct val="86100"/>
              </a:lnSpc>
              <a:spcBef>
                <a:spcPts val="570"/>
              </a:spcBef>
            </a:pPr>
            <a:r>
              <a:rPr sz="1400" b="1" spc="-15" dirty="0">
                <a:latin typeface="Arial"/>
                <a:cs typeface="Arial"/>
              </a:rPr>
              <a:t>Подготовка </a:t>
            </a:r>
            <a:r>
              <a:rPr sz="1400" b="1" spc="-10" dirty="0">
                <a:latin typeface="Arial"/>
                <a:cs typeface="Arial"/>
              </a:rPr>
              <a:t>места </a:t>
            </a:r>
            <a:r>
              <a:rPr sz="1400" b="1" spc="-5" dirty="0">
                <a:latin typeface="Arial"/>
                <a:cs typeface="Arial"/>
              </a:rPr>
              <a:t>для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регистрации </a:t>
            </a:r>
            <a:r>
              <a:rPr sz="1400" b="1" dirty="0">
                <a:latin typeface="Arial"/>
                <a:cs typeface="Arial"/>
              </a:rPr>
              <a:t>и </a:t>
            </a:r>
            <a:r>
              <a:rPr sz="1400" b="1" spc="-10" dirty="0">
                <a:latin typeface="Arial"/>
                <a:cs typeface="Arial"/>
              </a:rPr>
              <a:t>листов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регистрации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43655" y="1920875"/>
            <a:ext cx="2390775" cy="1517650"/>
          </a:xfrm>
          <a:custGeom>
            <a:avLst/>
            <a:gdLst/>
            <a:ahLst/>
            <a:cxnLst/>
            <a:rect l="l" t="t" r="r" b="b"/>
            <a:pathLst>
              <a:path w="2390775" h="1517650">
                <a:moveTo>
                  <a:pt x="2239137" y="0"/>
                </a:moveTo>
                <a:lnTo>
                  <a:pt x="151765" y="0"/>
                </a:lnTo>
                <a:lnTo>
                  <a:pt x="103794" y="7735"/>
                </a:lnTo>
                <a:lnTo>
                  <a:pt x="62133" y="29272"/>
                </a:lnTo>
                <a:lnTo>
                  <a:pt x="29281" y="62106"/>
                </a:lnTo>
                <a:lnTo>
                  <a:pt x="7736" y="103729"/>
                </a:lnTo>
                <a:lnTo>
                  <a:pt x="0" y="151637"/>
                </a:lnTo>
                <a:lnTo>
                  <a:pt x="0" y="1365503"/>
                </a:lnTo>
                <a:lnTo>
                  <a:pt x="7736" y="1413474"/>
                </a:lnTo>
                <a:lnTo>
                  <a:pt x="29281" y="1455135"/>
                </a:lnTo>
                <a:lnTo>
                  <a:pt x="62133" y="1487987"/>
                </a:lnTo>
                <a:lnTo>
                  <a:pt x="103794" y="1509532"/>
                </a:lnTo>
                <a:lnTo>
                  <a:pt x="151765" y="1517269"/>
                </a:lnTo>
                <a:lnTo>
                  <a:pt x="2239137" y="1517269"/>
                </a:lnTo>
                <a:lnTo>
                  <a:pt x="2287094" y="1509532"/>
                </a:lnTo>
                <a:lnTo>
                  <a:pt x="2328723" y="1487987"/>
                </a:lnTo>
                <a:lnTo>
                  <a:pt x="2361538" y="1455135"/>
                </a:lnTo>
                <a:lnTo>
                  <a:pt x="2383051" y="1413474"/>
                </a:lnTo>
                <a:lnTo>
                  <a:pt x="2390775" y="1365503"/>
                </a:lnTo>
                <a:lnTo>
                  <a:pt x="2390775" y="151637"/>
                </a:lnTo>
                <a:lnTo>
                  <a:pt x="2383051" y="103729"/>
                </a:lnTo>
                <a:lnTo>
                  <a:pt x="2361538" y="62106"/>
                </a:lnTo>
                <a:lnTo>
                  <a:pt x="2328723" y="29272"/>
                </a:lnTo>
                <a:lnTo>
                  <a:pt x="2287094" y="7735"/>
                </a:lnTo>
                <a:lnTo>
                  <a:pt x="2239137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30244" y="2047494"/>
            <a:ext cx="1617980" cy="12319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79705" marR="170815" indent="89535">
              <a:lnSpc>
                <a:spcPts val="1450"/>
              </a:lnSpc>
              <a:spcBef>
                <a:spcPts val="340"/>
              </a:spcBef>
            </a:pPr>
            <a:r>
              <a:rPr sz="1400" b="1" spc="-5" dirty="0">
                <a:latin typeface="Arial"/>
                <a:cs typeface="Arial"/>
              </a:rPr>
              <a:t>Проведение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инструктажа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с</a:t>
            </a:r>
            <a:endParaRPr sz="1400">
              <a:latin typeface="Arial"/>
              <a:cs typeface="Arial"/>
            </a:endParaRPr>
          </a:p>
          <a:p>
            <a:pPr marL="12065" marR="5080" algn="ctr">
              <a:lnSpc>
                <a:spcPts val="1440"/>
              </a:lnSpc>
              <a:spcBef>
                <a:spcPts val="15"/>
              </a:spcBef>
            </a:pPr>
            <a:r>
              <a:rPr sz="1400" b="1" spc="-10" dirty="0">
                <a:latin typeface="Arial"/>
                <a:cs typeface="Arial"/>
              </a:rPr>
              <a:t>организаторами </a:t>
            </a:r>
            <a:r>
              <a:rPr sz="1400" b="1" dirty="0">
                <a:latin typeface="Arial"/>
                <a:cs typeface="Arial"/>
              </a:rPr>
              <a:t>в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аудиториях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endParaRPr sz="1400">
              <a:latin typeface="Arial"/>
              <a:cs typeface="Arial"/>
            </a:endParaRPr>
          </a:p>
          <a:p>
            <a:pPr marL="1905" algn="ctr">
              <a:lnSpc>
                <a:spcPts val="1445"/>
              </a:lnSpc>
            </a:pPr>
            <a:r>
              <a:rPr sz="1400" b="1" spc="-15" dirty="0">
                <a:latin typeface="Arial"/>
                <a:cs typeface="Arial"/>
              </a:rPr>
              <a:t>дежурными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фойе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04972" y="3981577"/>
            <a:ext cx="2637155" cy="1668145"/>
          </a:xfrm>
          <a:custGeom>
            <a:avLst/>
            <a:gdLst/>
            <a:ahLst/>
            <a:cxnLst/>
            <a:rect l="l" t="t" r="r" b="b"/>
            <a:pathLst>
              <a:path w="2637154" h="1668145">
                <a:moveTo>
                  <a:pt x="2469895" y="0"/>
                </a:moveTo>
                <a:lnTo>
                  <a:pt x="166750" y="0"/>
                </a:lnTo>
                <a:lnTo>
                  <a:pt x="122428" y="5957"/>
                </a:lnTo>
                <a:lnTo>
                  <a:pt x="82597" y="22770"/>
                </a:lnTo>
                <a:lnTo>
                  <a:pt x="48847" y="48847"/>
                </a:lnTo>
                <a:lnTo>
                  <a:pt x="22770" y="82597"/>
                </a:lnTo>
                <a:lnTo>
                  <a:pt x="5957" y="122428"/>
                </a:lnTo>
                <a:lnTo>
                  <a:pt x="0" y="166750"/>
                </a:lnTo>
                <a:lnTo>
                  <a:pt x="0" y="1501013"/>
                </a:lnTo>
                <a:lnTo>
                  <a:pt x="5957" y="1545335"/>
                </a:lnTo>
                <a:lnTo>
                  <a:pt x="22770" y="1585166"/>
                </a:lnTo>
                <a:lnTo>
                  <a:pt x="48847" y="1618916"/>
                </a:lnTo>
                <a:lnTo>
                  <a:pt x="82597" y="1644993"/>
                </a:lnTo>
                <a:lnTo>
                  <a:pt x="122428" y="1661806"/>
                </a:lnTo>
                <a:lnTo>
                  <a:pt x="166750" y="1667764"/>
                </a:lnTo>
                <a:lnTo>
                  <a:pt x="2469895" y="1667764"/>
                </a:lnTo>
                <a:lnTo>
                  <a:pt x="2514271" y="1661806"/>
                </a:lnTo>
                <a:lnTo>
                  <a:pt x="2554139" y="1644993"/>
                </a:lnTo>
                <a:lnTo>
                  <a:pt x="2587910" y="1618916"/>
                </a:lnTo>
                <a:lnTo>
                  <a:pt x="2613998" y="1585166"/>
                </a:lnTo>
                <a:lnTo>
                  <a:pt x="2630815" y="1545335"/>
                </a:lnTo>
                <a:lnTo>
                  <a:pt x="2636774" y="1501013"/>
                </a:lnTo>
                <a:lnTo>
                  <a:pt x="2636774" y="166750"/>
                </a:lnTo>
                <a:lnTo>
                  <a:pt x="2630815" y="122428"/>
                </a:lnTo>
                <a:lnTo>
                  <a:pt x="2613998" y="82597"/>
                </a:lnTo>
                <a:lnTo>
                  <a:pt x="2587910" y="48847"/>
                </a:lnTo>
                <a:lnTo>
                  <a:pt x="2554139" y="22770"/>
                </a:lnTo>
                <a:lnTo>
                  <a:pt x="2514271" y="5957"/>
                </a:lnTo>
                <a:lnTo>
                  <a:pt x="2469895" y="0"/>
                </a:lnTo>
                <a:close/>
              </a:path>
            </a:pathLst>
          </a:custGeom>
          <a:solidFill>
            <a:srgbClr val="E6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60801" y="4311522"/>
            <a:ext cx="2326640" cy="97599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83820">
              <a:lnSpc>
                <a:spcPts val="1450"/>
              </a:lnSpc>
              <a:spcBef>
                <a:spcPts val="340"/>
              </a:spcBef>
            </a:pPr>
            <a:r>
              <a:rPr sz="1400" b="1" spc="-5" dirty="0">
                <a:latin typeface="Arial"/>
                <a:cs typeface="Arial"/>
              </a:rPr>
              <a:t>Определение </a:t>
            </a:r>
            <a:r>
              <a:rPr sz="1400" b="1" spc="-15" dirty="0">
                <a:latin typeface="Arial"/>
                <a:cs typeface="Arial"/>
              </a:rPr>
              <a:t>дежурных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для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встречи</a:t>
            </a:r>
            <a:r>
              <a:rPr sz="1400" b="1" spc="-10" dirty="0">
                <a:latin typeface="Arial"/>
                <a:cs typeface="Arial"/>
              </a:rPr>
              <a:t> участников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endParaRPr sz="1400">
              <a:latin typeface="Arial"/>
              <a:cs typeface="Arial"/>
            </a:endParaRPr>
          </a:p>
          <a:p>
            <a:pPr marL="241300" marR="234950" algn="ctr">
              <a:lnSpc>
                <a:spcPct val="86100"/>
              </a:lnSpc>
            </a:pPr>
            <a:r>
              <a:rPr sz="1400" b="1" spc="-15" dirty="0">
                <a:latin typeface="Arial"/>
                <a:cs typeface="Arial"/>
              </a:rPr>
              <a:t>гостей </a:t>
            </a:r>
            <a:r>
              <a:rPr sz="1400" b="1" spc="-5" dirty="0">
                <a:latin typeface="Arial"/>
                <a:cs typeface="Arial"/>
              </a:rPr>
              <a:t>Диктанта </a:t>
            </a:r>
            <a:r>
              <a:rPr sz="1400" b="1" dirty="0">
                <a:latin typeface="Arial"/>
                <a:cs typeface="Arial"/>
              </a:rPr>
              <a:t>и их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сопровождение </a:t>
            </a:r>
            <a:r>
              <a:rPr sz="1400" b="1" dirty="0">
                <a:latin typeface="Arial"/>
                <a:cs typeface="Arial"/>
              </a:rPr>
              <a:t>в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аудитории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74003" y="1916810"/>
            <a:ext cx="2847975" cy="1762760"/>
          </a:xfrm>
          <a:custGeom>
            <a:avLst/>
            <a:gdLst/>
            <a:ahLst/>
            <a:cxnLst/>
            <a:rect l="l" t="t" r="r" b="b"/>
            <a:pathLst>
              <a:path w="2847975" h="1762760">
                <a:moveTo>
                  <a:pt x="2671191" y="0"/>
                </a:moveTo>
                <a:lnTo>
                  <a:pt x="176275" y="0"/>
                </a:lnTo>
                <a:lnTo>
                  <a:pt x="129440" y="6301"/>
                </a:lnTo>
                <a:lnTo>
                  <a:pt x="87338" y="24082"/>
                </a:lnTo>
                <a:lnTo>
                  <a:pt x="51657" y="51657"/>
                </a:lnTo>
                <a:lnTo>
                  <a:pt x="24082" y="87338"/>
                </a:lnTo>
                <a:lnTo>
                  <a:pt x="6301" y="129440"/>
                </a:lnTo>
                <a:lnTo>
                  <a:pt x="0" y="176275"/>
                </a:lnTo>
                <a:lnTo>
                  <a:pt x="0" y="1586356"/>
                </a:lnTo>
                <a:lnTo>
                  <a:pt x="6301" y="1633192"/>
                </a:lnTo>
                <a:lnTo>
                  <a:pt x="24082" y="1675294"/>
                </a:lnTo>
                <a:lnTo>
                  <a:pt x="51657" y="1710975"/>
                </a:lnTo>
                <a:lnTo>
                  <a:pt x="87338" y="1738550"/>
                </a:lnTo>
                <a:lnTo>
                  <a:pt x="129440" y="1756331"/>
                </a:lnTo>
                <a:lnTo>
                  <a:pt x="176275" y="1762633"/>
                </a:lnTo>
                <a:lnTo>
                  <a:pt x="2671191" y="1762633"/>
                </a:lnTo>
                <a:lnTo>
                  <a:pt x="2718071" y="1756331"/>
                </a:lnTo>
                <a:lnTo>
                  <a:pt x="2760185" y="1738550"/>
                </a:lnTo>
                <a:lnTo>
                  <a:pt x="2795857" y="1710975"/>
                </a:lnTo>
                <a:lnTo>
                  <a:pt x="2823412" y="1675294"/>
                </a:lnTo>
                <a:lnTo>
                  <a:pt x="2841174" y="1633192"/>
                </a:lnTo>
                <a:lnTo>
                  <a:pt x="2847467" y="1586356"/>
                </a:lnTo>
                <a:lnTo>
                  <a:pt x="2847467" y="176275"/>
                </a:lnTo>
                <a:lnTo>
                  <a:pt x="2841174" y="129440"/>
                </a:lnTo>
                <a:lnTo>
                  <a:pt x="2823412" y="87338"/>
                </a:lnTo>
                <a:lnTo>
                  <a:pt x="2795857" y="51657"/>
                </a:lnTo>
                <a:lnTo>
                  <a:pt x="2760185" y="24082"/>
                </a:lnTo>
                <a:lnTo>
                  <a:pt x="2718071" y="6301"/>
                </a:lnTo>
                <a:lnTo>
                  <a:pt x="2671191" y="0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03365" y="1925827"/>
            <a:ext cx="2388235" cy="1711960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12700" marR="5080" indent="635" algn="ctr">
              <a:lnSpc>
                <a:spcPct val="86300"/>
              </a:lnSpc>
              <a:spcBef>
                <a:spcPts val="334"/>
              </a:spcBef>
            </a:pPr>
            <a:r>
              <a:rPr sz="1400" b="1" spc="-15" dirty="0">
                <a:latin typeface="Arial"/>
                <a:cs typeface="Arial"/>
              </a:rPr>
              <a:t>Подготовка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аудиторий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(оформление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кабинетов,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которых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планируется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проведение </a:t>
            </a:r>
            <a:r>
              <a:rPr sz="1400" b="1" spc="-10" dirty="0">
                <a:latin typeface="Arial"/>
                <a:cs typeface="Arial"/>
              </a:rPr>
              <a:t>Диктанта: </a:t>
            </a:r>
            <a:r>
              <a:rPr sz="1400" b="1" spc="-5" dirty="0">
                <a:latin typeface="Arial"/>
                <a:cs typeface="Arial"/>
              </a:rPr>
              <a:t> размещение </a:t>
            </a:r>
            <a:r>
              <a:rPr sz="1400" b="1" spc="-15" dirty="0">
                <a:latin typeface="Arial"/>
                <a:cs typeface="Arial"/>
              </a:rPr>
              <a:t>логотипа </a:t>
            </a:r>
            <a:r>
              <a:rPr sz="1400" b="1" dirty="0">
                <a:latin typeface="Arial"/>
                <a:cs typeface="Arial"/>
              </a:rPr>
              <a:t>в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аудитории,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планирование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рассадки,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подготовка</a:t>
            </a:r>
            <a:endParaRPr sz="1400">
              <a:latin typeface="Arial"/>
              <a:cs typeface="Arial"/>
            </a:endParaRPr>
          </a:p>
          <a:p>
            <a:pPr marL="113030" marR="103505" algn="ctr">
              <a:lnSpc>
                <a:spcPts val="1450"/>
              </a:lnSpc>
            </a:pPr>
            <a:r>
              <a:rPr sz="1400" b="1" dirty="0">
                <a:latin typeface="Arial"/>
                <a:cs typeface="Arial"/>
              </a:rPr>
              <a:t>гелиевых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черных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ручек, </a:t>
            </a:r>
            <a:r>
              <a:rPr sz="1400" b="1" spc="-3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черновиков)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18403" y="4005071"/>
            <a:ext cx="2548890" cy="1546860"/>
          </a:xfrm>
          <a:custGeom>
            <a:avLst/>
            <a:gdLst/>
            <a:ahLst/>
            <a:cxnLst/>
            <a:rect l="l" t="t" r="r" b="b"/>
            <a:pathLst>
              <a:path w="2548890" h="1546860">
                <a:moveTo>
                  <a:pt x="2393823" y="0"/>
                </a:moveTo>
                <a:lnTo>
                  <a:pt x="154686" y="0"/>
                </a:lnTo>
                <a:lnTo>
                  <a:pt x="105777" y="7882"/>
                </a:lnTo>
                <a:lnTo>
                  <a:pt x="63313" y="29833"/>
                </a:lnTo>
                <a:lnTo>
                  <a:pt x="29833" y="63313"/>
                </a:lnTo>
                <a:lnTo>
                  <a:pt x="7882" y="105777"/>
                </a:lnTo>
                <a:lnTo>
                  <a:pt x="0" y="154685"/>
                </a:lnTo>
                <a:lnTo>
                  <a:pt x="0" y="1392173"/>
                </a:lnTo>
                <a:lnTo>
                  <a:pt x="7882" y="1441082"/>
                </a:lnTo>
                <a:lnTo>
                  <a:pt x="29833" y="1483546"/>
                </a:lnTo>
                <a:lnTo>
                  <a:pt x="63313" y="1517026"/>
                </a:lnTo>
                <a:lnTo>
                  <a:pt x="105777" y="1538977"/>
                </a:lnTo>
                <a:lnTo>
                  <a:pt x="154686" y="1546859"/>
                </a:lnTo>
                <a:lnTo>
                  <a:pt x="2393823" y="1546859"/>
                </a:lnTo>
                <a:lnTo>
                  <a:pt x="2442731" y="1538977"/>
                </a:lnTo>
                <a:lnTo>
                  <a:pt x="2485195" y="1517026"/>
                </a:lnTo>
                <a:lnTo>
                  <a:pt x="2518675" y="1483546"/>
                </a:lnTo>
                <a:lnTo>
                  <a:pt x="2540626" y="1441082"/>
                </a:lnTo>
                <a:lnTo>
                  <a:pt x="2548508" y="1392173"/>
                </a:lnTo>
                <a:lnTo>
                  <a:pt x="2548508" y="154685"/>
                </a:lnTo>
                <a:lnTo>
                  <a:pt x="2540626" y="105777"/>
                </a:lnTo>
                <a:lnTo>
                  <a:pt x="2518675" y="63313"/>
                </a:lnTo>
                <a:lnTo>
                  <a:pt x="2485195" y="29833"/>
                </a:lnTo>
                <a:lnTo>
                  <a:pt x="2442731" y="7882"/>
                </a:lnTo>
                <a:lnTo>
                  <a:pt x="239382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03441" y="4360290"/>
            <a:ext cx="2179320" cy="60833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065" marR="5080" algn="ctr">
              <a:lnSpc>
                <a:spcPts val="1450"/>
              </a:lnSpc>
              <a:spcBef>
                <a:spcPts val="340"/>
              </a:spcBef>
            </a:pPr>
            <a:r>
              <a:rPr sz="1400" b="1" spc="-15" dirty="0">
                <a:latin typeface="Arial"/>
                <a:cs typeface="Arial"/>
              </a:rPr>
              <a:t>Подготовка </a:t>
            </a:r>
            <a:r>
              <a:rPr sz="1400" b="1" spc="-10" dirty="0">
                <a:latin typeface="Arial"/>
                <a:cs typeface="Arial"/>
              </a:rPr>
              <a:t>картриджей,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бумаги,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принтеров,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компьютеров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6632" y="254254"/>
            <a:ext cx="510794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22960">
              <a:lnSpc>
                <a:spcPct val="100000"/>
              </a:lnSpc>
              <a:spcBef>
                <a:spcPts val="95"/>
              </a:spcBef>
            </a:pPr>
            <a:r>
              <a:rPr sz="2500" spc="-10" dirty="0"/>
              <a:t>Порядок</a:t>
            </a:r>
            <a:r>
              <a:rPr sz="2500" dirty="0"/>
              <a:t> </a:t>
            </a:r>
            <a:r>
              <a:rPr sz="2500" spc="-10" dirty="0"/>
              <a:t>организации </a:t>
            </a:r>
            <a:r>
              <a:rPr sz="2500" spc="-5" dirty="0"/>
              <a:t> </a:t>
            </a:r>
            <a:r>
              <a:rPr sz="2500" spc="-15" dirty="0"/>
              <a:t>Диктанта</a:t>
            </a:r>
            <a:r>
              <a:rPr sz="2500" spc="40" dirty="0"/>
              <a:t> </a:t>
            </a:r>
            <a:r>
              <a:rPr sz="2500" spc="-5" dirty="0"/>
              <a:t>Победы</a:t>
            </a:r>
            <a:r>
              <a:rPr sz="2500" spc="15" dirty="0"/>
              <a:t> </a:t>
            </a:r>
            <a:r>
              <a:rPr sz="2500" spc="-5" dirty="0"/>
              <a:t>на</a:t>
            </a:r>
            <a:r>
              <a:rPr sz="2500" spc="-10" dirty="0"/>
              <a:t> </a:t>
            </a:r>
            <a:r>
              <a:rPr sz="2500" spc="-5" dirty="0"/>
              <a:t>площадках</a:t>
            </a:r>
            <a:endParaRPr sz="2500"/>
          </a:p>
        </p:txBody>
      </p:sp>
      <p:grpSp>
        <p:nvGrpSpPr>
          <p:cNvPr id="3" name="object 3"/>
          <p:cNvGrpSpPr/>
          <p:nvPr/>
        </p:nvGrpSpPr>
        <p:grpSpPr>
          <a:xfrm>
            <a:off x="874712" y="1112900"/>
            <a:ext cx="7900034" cy="678180"/>
            <a:chOff x="874712" y="1112900"/>
            <a:chExt cx="7900034" cy="678180"/>
          </a:xfrm>
        </p:grpSpPr>
        <p:sp>
          <p:nvSpPr>
            <p:cNvPr id="4" name="object 4"/>
            <p:cNvSpPr/>
            <p:nvPr/>
          </p:nvSpPr>
          <p:spPr>
            <a:xfrm>
              <a:off x="900112" y="1125537"/>
              <a:ext cx="7848600" cy="640080"/>
            </a:xfrm>
            <a:custGeom>
              <a:avLst/>
              <a:gdLst/>
              <a:ahLst/>
              <a:cxnLst/>
              <a:rect l="l" t="t" r="r" b="b"/>
              <a:pathLst>
                <a:path w="7848600" h="640080">
                  <a:moveTo>
                    <a:pt x="7848600" y="0"/>
                  </a:moveTo>
                  <a:lnTo>
                    <a:pt x="0" y="0"/>
                  </a:lnTo>
                  <a:lnTo>
                    <a:pt x="0" y="639889"/>
                  </a:lnTo>
                  <a:lnTo>
                    <a:pt x="7848600" y="639889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00112" y="1119250"/>
              <a:ext cx="7849234" cy="665480"/>
            </a:xfrm>
            <a:custGeom>
              <a:avLst/>
              <a:gdLst/>
              <a:ahLst/>
              <a:cxnLst/>
              <a:rect l="l" t="t" r="r" b="b"/>
              <a:pathLst>
                <a:path w="7849234" h="665480">
                  <a:moveTo>
                    <a:pt x="0" y="0"/>
                  </a:moveTo>
                  <a:lnTo>
                    <a:pt x="0" y="665226"/>
                  </a:lnTo>
                </a:path>
                <a:path w="7849234" h="665480">
                  <a:moveTo>
                    <a:pt x="7848663" y="0"/>
                  </a:moveTo>
                  <a:lnTo>
                    <a:pt x="7848663" y="66522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3762" y="1119250"/>
              <a:ext cx="7861934" cy="12700"/>
            </a:xfrm>
            <a:custGeom>
              <a:avLst/>
              <a:gdLst/>
              <a:ahLst/>
              <a:cxnLst/>
              <a:rect l="l" t="t" r="r" b="b"/>
              <a:pathLst>
                <a:path w="7861934" h="12700">
                  <a:moveTo>
                    <a:pt x="0" y="12700"/>
                  </a:moveTo>
                  <a:lnTo>
                    <a:pt x="7861363" y="12700"/>
                  </a:lnTo>
                  <a:lnTo>
                    <a:pt x="786136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762" y="1765426"/>
              <a:ext cx="7861934" cy="0"/>
            </a:xfrm>
            <a:custGeom>
              <a:avLst/>
              <a:gdLst/>
              <a:ahLst/>
              <a:cxnLst/>
              <a:rect l="l" t="t" r="r" b="b"/>
              <a:pathLst>
                <a:path w="7861934">
                  <a:moveTo>
                    <a:pt x="0" y="0"/>
                  </a:moveTo>
                  <a:lnTo>
                    <a:pt x="7861363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31544" y="1152525"/>
            <a:ext cx="7583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Функции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ответственного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за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техническое</a:t>
            </a:r>
            <a:r>
              <a:rPr sz="1800" b="1" spc="7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сопровождение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Диктанта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15899" y="1544066"/>
            <a:ext cx="2451735" cy="5125720"/>
            <a:chOff x="415899" y="1544066"/>
            <a:chExt cx="2451735" cy="5125720"/>
          </a:xfrm>
        </p:grpSpPr>
        <p:sp>
          <p:nvSpPr>
            <p:cNvPr id="10" name="object 10"/>
            <p:cNvSpPr/>
            <p:nvPr/>
          </p:nvSpPr>
          <p:spPr>
            <a:xfrm>
              <a:off x="785977" y="1556766"/>
              <a:ext cx="1632585" cy="5113020"/>
            </a:xfrm>
            <a:custGeom>
              <a:avLst/>
              <a:gdLst/>
              <a:ahLst/>
              <a:cxnLst/>
              <a:rect l="l" t="t" r="r" b="b"/>
              <a:pathLst>
                <a:path w="1632585" h="5113020">
                  <a:moveTo>
                    <a:pt x="1469161" y="0"/>
                  </a:moveTo>
                  <a:lnTo>
                    <a:pt x="163245" y="0"/>
                  </a:lnTo>
                  <a:lnTo>
                    <a:pt x="119848" y="5836"/>
                  </a:lnTo>
                  <a:lnTo>
                    <a:pt x="80852" y="22304"/>
                  </a:lnTo>
                  <a:lnTo>
                    <a:pt x="47813" y="47847"/>
                  </a:lnTo>
                  <a:lnTo>
                    <a:pt x="22288" y="80903"/>
                  </a:lnTo>
                  <a:lnTo>
                    <a:pt x="5831" y="119915"/>
                  </a:lnTo>
                  <a:lnTo>
                    <a:pt x="0" y="163322"/>
                  </a:lnTo>
                  <a:lnTo>
                    <a:pt x="0" y="4949355"/>
                  </a:lnTo>
                  <a:lnTo>
                    <a:pt x="5831" y="4992751"/>
                  </a:lnTo>
                  <a:lnTo>
                    <a:pt x="22288" y="5031744"/>
                  </a:lnTo>
                  <a:lnTo>
                    <a:pt x="47813" y="5064780"/>
                  </a:lnTo>
                  <a:lnTo>
                    <a:pt x="80852" y="5090303"/>
                  </a:lnTo>
                  <a:lnTo>
                    <a:pt x="119848" y="5106757"/>
                  </a:lnTo>
                  <a:lnTo>
                    <a:pt x="163245" y="5112588"/>
                  </a:lnTo>
                  <a:lnTo>
                    <a:pt x="1469161" y="5112588"/>
                  </a:lnTo>
                  <a:lnTo>
                    <a:pt x="1512568" y="5106757"/>
                  </a:lnTo>
                  <a:lnTo>
                    <a:pt x="1551579" y="5090303"/>
                  </a:lnTo>
                  <a:lnTo>
                    <a:pt x="1584636" y="5064780"/>
                  </a:lnTo>
                  <a:lnTo>
                    <a:pt x="1610178" y="5031744"/>
                  </a:lnTo>
                  <a:lnTo>
                    <a:pt x="1626647" y="4992751"/>
                  </a:lnTo>
                  <a:lnTo>
                    <a:pt x="1632483" y="4949355"/>
                  </a:lnTo>
                  <a:lnTo>
                    <a:pt x="1632483" y="163322"/>
                  </a:lnTo>
                  <a:lnTo>
                    <a:pt x="1626647" y="119915"/>
                  </a:lnTo>
                  <a:lnTo>
                    <a:pt x="1610178" y="80903"/>
                  </a:lnTo>
                  <a:lnTo>
                    <a:pt x="1584636" y="47847"/>
                  </a:lnTo>
                  <a:lnTo>
                    <a:pt x="1551579" y="22304"/>
                  </a:lnTo>
                  <a:lnTo>
                    <a:pt x="1512568" y="5836"/>
                  </a:lnTo>
                  <a:lnTo>
                    <a:pt x="14691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8599" y="1556766"/>
              <a:ext cx="2426335" cy="3322320"/>
            </a:xfrm>
            <a:custGeom>
              <a:avLst/>
              <a:gdLst/>
              <a:ahLst/>
              <a:cxnLst/>
              <a:rect l="l" t="t" r="r" b="b"/>
              <a:pathLst>
                <a:path w="2426335" h="3322320">
                  <a:moveTo>
                    <a:pt x="2183282" y="0"/>
                  </a:moveTo>
                  <a:lnTo>
                    <a:pt x="242582" y="0"/>
                  </a:lnTo>
                  <a:lnTo>
                    <a:pt x="193690" y="4927"/>
                  </a:lnTo>
                  <a:lnTo>
                    <a:pt x="148154" y="19059"/>
                  </a:lnTo>
                  <a:lnTo>
                    <a:pt x="106947" y="41422"/>
                  </a:lnTo>
                  <a:lnTo>
                    <a:pt x="71046" y="71040"/>
                  </a:lnTo>
                  <a:lnTo>
                    <a:pt x="41426" y="106939"/>
                  </a:lnTo>
                  <a:lnTo>
                    <a:pt x="19061" y="148143"/>
                  </a:lnTo>
                  <a:lnTo>
                    <a:pt x="4927" y="193678"/>
                  </a:lnTo>
                  <a:lnTo>
                    <a:pt x="0" y="242570"/>
                  </a:lnTo>
                  <a:lnTo>
                    <a:pt x="0" y="3079750"/>
                  </a:lnTo>
                  <a:lnTo>
                    <a:pt x="4927" y="3128641"/>
                  </a:lnTo>
                  <a:lnTo>
                    <a:pt x="19061" y="3174176"/>
                  </a:lnTo>
                  <a:lnTo>
                    <a:pt x="41426" y="3215380"/>
                  </a:lnTo>
                  <a:lnTo>
                    <a:pt x="71046" y="3251279"/>
                  </a:lnTo>
                  <a:lnTo>
                    <a:pt x="106947" y="3280897"/>
                  </a:lnTo>
                  <a:lnTo>
                    <a:pt x="148154" y="3303260"/>
                  </a:lnTo>
                  <a:lnTo>
                    <a:pt x="193690" y="3317392"/>
                  </a:lnTo>
                  <a:lnTo>
                    <a:pt x="242582" y="3322320"/>
                  </a:lnTo>
                  <a:lnTo>
                    <a:pt x="2183282" y="3322320"/>
                  </a:lnTo>
                  <a:lnTo>
                    <a:pt x="2232173" y="3317392"/>
                  </a:lnTo>
                  <a:lnTo>
                    <a:pt x="2277708" y="3303260"/>
                  </a:lnTo>
                  <a:lnTo>
                    <a:pt x="2318913" y="3280897"/>
                  </a:lnTo>
                  <a:lnTo>
                    <a:pt x="2354811" y="3251279"/>
                  </a:lnTo>
                  <a:lnTo>
                    <a:pt x="2384429" y="3215380"/>
                  </a:lnTo>
                  <a:lnTo>
                    <a:pt x="2406792" y="3174176"/>
                  </a:lnTo>
                  <a:lnTo>
                    <a:pt x="2420924" y="3128641"/>
                  </a:lnTo>
                  <a:lnTo>
                    <a:pt x="2425852" y="3079750"/>
                  </a:lnTo>
                  <a:lnTo>
                    <a:pt x="2425852" y="242570"/>
                  </a:lnTo>
                  <a:lnTo>
                    <a:pt x="2420924" y="193678"/>
                  </a:lnTo>
                  <a:lnTo>
                    <a:pt x="2406792" y="148143"/>
                  </a:lnTo>
                  <a:lnTo>
                    <a:pt x="2384429" y="106939"/>
                  </a:lnTo>
                  <a:lnTo>
                    <a:pt x="2354811" y="71040"/>
                  </a:lnTo>
                  <a:lnTo>
                    <a:pt x="2318913" y="41422"/>
                  </a:lnTo>
                  <a:lnTo>
                    <a:pt x="2277708" y="19059"/>
                  </a:lnTo>
                  <a:lnTo>
                    <a:pt x="2232173" y="4927"/>
                  </a:lnTo>
                  <a:lnTo>
                    <a:pt x="2183282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8599" y="1556766"/>
              <a:ext cx="2426335" cy="3322320"/>
            </a:xfrm>
            <a:custGeom>
              <a:avLst/>
              <a:gdLst/>
              <a:ahLst/>
              <a:cxnLst/>
              <a:rect l="l" t="t" r="r" b="b"/>
              <a:pathLst>
                <a:path w="2426335" h="3322320">
                  <a:moveTo>
                    <a:pt x="0" y="242570"/>
                  </a:moveTo>
                  <a:lnTo>
                    <a:pt x="4927" y="193678"/>
                  </a:lnTo>
                  <a:lnTo>
                    <a:pt x="19061" y="148143"/>
                  </a:lnTo>
                  <a:lnTo>
                    <a:pt x="41426" y="106939"/>
                  </a:lnTo>
                  <a:lnTo>
                    <a:pt x="71046" y="71040"/>
                  </a:lnTo>
                  <a:lnTo>
                    <a:pt x="106947" y="41422"/>
                  </a:lnTo>
                  <a:lnTo>
                    <a:pt x="148154" y="19059"/>
                  </a:lnTo>
                  <a:lnTo>
                    <a:pt x="193690" y="4927"/>
                  </a:lnTo>
                  <a:lnTo>
                    <a:pt x="242582" y="0"/>
                  </a:lnTo>
                  <a:lnTo>
                    <a:pt x="2183282" y="0"/>
                  </a:lnTo>
                  <a:lnTo>
                    <a:pt x="2232173" y="4927"/>
                  </a:lnTo>
                  <a:lnTo>
                    <a:pt x="2277708" y="19059"/>
                  </a:lnTo>
                  <a:lnTo>
                    <a:pt x="2318913" y="41422"/>
                  </a:lnTo>
                  <a:lnTo>
                    <a:pt x="2354811" y="71040"/>
                  </a:lnTo>
                  <a:lnTo>
                    <a:pt x="2384429" y="106939"/>
                  </a:lnTo>
                  <a:lnTo>
                    <a:pt x="2406792" y="148143"/>
                  </a:lnTo>
                  <a:lnTo>
                    <a:pt x="2420924" y="193678"/>
                  </a:lnTo>
                  <a:lnTo>
                    <a:pt x="2425852" y="242570"/>
                  </a:lnTo>
                  <a:lnTo>
                    <a:pt x="2425852" y="3079750"/>
                  </a:lnTo>
                  <a:lnTo>
                    <a:pt x="2420924" y="3128641"/>
                  </a:lnTo>
                  <a:lnTo>
                    <a:pt x="2406792" y="3174176"/>
                  </a:lnTo>
                  <a:lnTo>
                    <a:pt x="2384429" y="3215380"/>
                  </a:lnTo>
                  <a:lnTo>
                    <a:pt x="2354811" y="3251279"/>
                  </a:lnTo>
                  <a:lnTo>
                    <a:pt x="2318913" y="3280897"/>
                  </a:lnTo>
                  <a:lnTo>
                    <a:pt x="2277708" y="3303260"/>
                  </a:lnTo>
                  <a:lnTo>
                    <a:pt x="2232173" y="3317392"/>
                  </a:lnTo>
                  <a:lnTo>
                    <a:pt x="2183282" y="3322320"/>
                  </a:lnTo>
                  <a:lnTo>
                    <a:pt x="242582" y="3322320"/>
                  </a:lnTo>
                  <a:lnTo>
                    <a:pt x="193690" y="3317392"/>
                  </a:lnTo>
                  <a:lnTo>
                    <a:pt x="148154" y="3303260"/>
                  </a:lnTo>
                  <a:lnTo>
                    <a:pt x="106947" y="3280897"/>
                  </a:lnTo>
                  <a:lnTo>
                    <a:pt x="71046" y="3251279"/>
                  </a:lnTo>
                  <a:lnTo>
                    <a:pt x="41426" y="3215380"/>
                  </a:lnTo>
                  <a:lnTo>
                    <a:pt x="19061" y="3174176"/>
                  </a:lnTo>
                  <a:lnTo>
                    <a:pt x="4927" y="3128641"/>
                  </a:lnTo>
                  <a:lnTo>
                    <a:pt x="0" y="3079750"/>
                  </a:lnTo>
                  <a:lnTo>
                    <a:pt x="0" y="24257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02081" y="2805811"/>
            <a:ext cx="2080260" cy="79184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-3175" algn="ctr">
              <a:lnSpc>
                <a:spcPct val="86200"/>
              </a:lnSpc>
              <a:spcBef>
                <a:spcPts val="335"/>
              </a:spcBef>
            </a:pPr>
            <a:r>
              <a:rPr sz="1400" b="1" spc="-10" dirty="0">
                <a:latin typeface="Arial"/>
                <a:cs typeface="Arial"/>
              </a:rPr>
              <a:t>Проверка </a:t>
            </a:r>
            <a:r>
              <a:rPr sz="1400" b="1" spc="-5" dirty="0">
                <a:latin typeface="Arial"/>
                <a:cs typeface="Arial"/>
              </a:rPr>
              <a:t>канала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передачи </a:t>
            </a:r>
            <a:r>
              <a:rPr sz="1400" b="1" spc="-10" dirty="0">
                <a:latin typeface="Arial"/>
                <a:cs typeface="Arial"/>
              </a:rPr>
              <a:t>электронных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документов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целях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получения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ТМ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от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РЦОИ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870707" y="1544066"/>
            <a:ext cx="2590165" cy="5125720"/>
            <a:chOff x="2870707" y="1544066"/>
            <a:chExt cx="2590165" cy="5125720"/>
          </a:xfrm>
        </p:grpSpPr>
        <p:sp>
          <p:nvSpPr>
            <p:cNvPr id="15" name="object 15"/>
            <p:cNvSpPr/>
            <p:nvPr/>
          </p:nvSpPr>
          <p:spPr>
            <a:xfrm>
              <a:off x="3445001" y="1556766"/>
              <a:ext cx="1632585" cy="5113020"/>
            </a:xfrm>
            <a:custGeom>
              <a:avLst/>
              <a:gdLst/>
              <a:ahLst/>
              <a:cxnLst/>
              <a:rect l="l" t="t" r="r" b="b"/>
              <a:pathLst>
                <a:path w="1632585" h="5113020">
                  <a:moveTo>
                    <a:pt x="1469136" y="0"/>
                  </a:moveTo>
                  <a:lnTo>
                    <a:pt x="163195" y="0"/>
                  </a:lnTo>
                  <a:lnTo>
                    <a:pt x="119797" y="5836"/>
                  </a:lnTo>
                  <a:lnTo>
                    <a:pt x="80809" y="22304"/>
                  </a:lnTo>
                  <a:lnTo>
                    <a:pt x="47783" y="47847"/>
                  </a:lnTo>
                  <a:lnTo>
                    <a:pt x="22272" y="80903"/>
                  </a:lnTo>
                  <a:lnTo>
                    <a:pt x="5826" y="119915"/>
                  </a:lnTo>
                  <a:lnTo>
                    <a:pt x="0" y="163322"/>
                  </a:lnTo>
                  <a:lnTo>
                    <a:pt x="0" y="4949355"/>
                  </a:lnTo>
                  <a:lnTo>
                    <a:pt x="5826" y="4992751"/>
                  </a:lnTo>
                  <a:lnTo>
                    <a:pt x="22272" y="5031744"/>
                  </a:lnTo>
                  <a:lnTo>
                    <a:pt x="47783" y="5064780"/>
                  </a:lnTo>
                  <a:lnTo>
                    <a:pt x="80809" y="5090303"/>
                  </a:lnTo>
                  <a:lnTo>
                    <a:pt x="119797" y="5106757"/>
                  </a:lnTo>
                  <a:lnTo>
                    <a:pt x="163195" y="5112588"/>
                  </a:lnTo>
                  <a:lnTo>
                    <a:pt x="1469136" y="5112588"/>
                  </a:lnTo>
                  <a:lnTo>
                    <a:pt x="1512542" y="5106757"/>
                  </a:lnTo>
                  <a:lnTo>
                    <a:pt x="1551554" y="5090303"/>
                  </a:lnTo>
                  <a:lnTo>
                    <a:pt x="1584610" y="5064780"/>
                  </a:lnTo>
                  <a:lnTo>
                    <a:pt x="1610153" y="5031744"/>
                  </a:lnTo>
                  <a:lnTo>
                    <a:pt x="1626621" y="4992751"/>
                  </a:lnTo>
                  <a:lnTo>
                    <a:pt x="1632458" y="4949355"/>
                  </a:lnTo>
                  <a:lnTo>
                    <a:pt x="1632458" y="163322"/>
                  </a:lnTo>
                  <a:lnTo>
                    <a:pt x="1626621" y="119915"/>
                  </a:lnTo>
                  <a:lnTo>
                    <a:pt x="1610153" y="80903"/>
                  </a:lnTo>
                  <a:lnTo>
                    <a:pt x="1584610" y="47847"/>
                  </a:lnTo>
                  <a:lnTo>
                    <a:pt x="1551554" y="22304"/>
                  </a:lnTo>
                  <a:lnTo>
                    <a:pt x="1512542" y="5836"/>
                  </a:lnTo>
                  <a:lnTo>
                    <a:pt x="14691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83407" y="1556766"/>
              <a:ext cx="2564765" cy="3321685"/>
            </a:xfrm>
            <a:custGeom>
              <a:avLst/>
              <a:gdLst/>
              <a:ahLst/>
              <a:cxnLst/>
              <a:rect l="l" t="t" r="r" b="b"/>
              <a:pathLst>
                <a:path w="2564765" h="3321685">
                  <a:moveTo>
                    <a:pt x="2308097" y="0"/>
                  </a:moveTo>
                  <a:lnTo>
                    <a:pt x="256540" y="0"/>
                  </a:lnTo>
                  <a:lnTo>
                    <a:pt x="210413" y="4131"/>
                  </a:lnTo>
                  <a:lnTo>
                    <a:pt x="167005" y="16042"/>
                  </a:lnTo>
                  <a:lnTo>
                    <a:pt x="127037" y="35009"/>
                  </a:lnTo>
                  <a:lnTo>
                    <a:pt x="91234" y="60307"/>
                  </a:lnTo>
                  <a:lnTo>
                    <a:pt x="60318" y="91212"/>
                  </a:lnTo>
                  <a:lnTo>
                    <a:pt x="35014" y="127000"/>
                  </a:lnTo>
                  <a:lnTo>
                    <a:pt x="16044" y="166945"/>
                  </a:lnTo>
                  <a:lnTo>
                    <a:pt x="4131" y="210324"/>
                  </a:lnTo>
                  <a:lnTo>
                    <a:pt x="0" y="256412"/>
                  </a:lnTo>
                  <a:lnTo>
                    <a:pt x="0" y="3065272"/>
                  </a:lnTo>
                  <a:lnTo>
                    <a:pt x="4131" y="3111360"/>
                  </a:lnTo>
                  <a:lnTo>
                    <a:pt x="16044" y="3154739"/>
                  </a:lnTo>
                  <a:lnTo>
                    <a:pt x="35014" y="3194685"/>
                  </a:lnTo>
                  <a:lnTo>
                    <a:pt x="60318" y="3230472"/>
                  </a:lnTo>
                  <a:lnTo>
                    <a:pt x="91234" y="3261377"/>
                  </a:lnTo>
                  <a:lnTo>
                    <a:pt x="127037" y="3286675"/>
                  </a:lnTo>
                  <a:lnTo>
                    <a:pt x="167005" y="3305642"/>
                  </a:lnTo>
                  <a:lnTo>
                    <a:pt x="210413" y="3317553"/>
                  </a:lnTo>
                  <a:lnTo>
                    <a:pt x="256540" y="3321685"/>
                  </a:lnTo>
                  <a:lnTo>
                    <a:pt x="2308097" y="3321685"/>
                  </a:lnTo>
                  <a:lnTo>
                    <a:pt x="2354186" y="3317553"/>
                  </a:lnTo>
                  <a:lnTo>
                    <a:pt x="2397565" y="3305642"/>
                  </a:lnTo>
                  <a:lnTo>
                    <a:pt x="2437511" y="3286675"/>
                  </a:lnTo>
                  <a:lnTo>
                    <a:pt x="2473298" y="3261377"/>
                  </a:lnTo>
                  <a:lnTo>
                    <a:pt x="2504203" y="3230472"/>
                  </a:lnTo>
                  <a:lnTo>
                    <a:pt x="2529501" y="3194685"/>
                  </a:lnTo>
                  <a:lnTo>
                    <a:pt x="2548468" y="3154739"/>
                  </a:lnTo>
                  <a:lnTo>
                    <a:pt x="2560379" y="3111360"/>
                  </a:lnTo>
                  <a:lnTo>
                    <a:pt x="2564511" y="3065272"/>
                  </a:lnTo>
                  <a:lnTo>
                    <a:pt x="2564511" y="256412"/>
                  </a:lnTo>
                  <a:lnTo>
                    <a:pt x="2560379" y="210324"/>
                  </a:lnTo>
                  <a:lnTo>
                    <a:pt x="2548468" y="166945"/>
                  </a:lnTo>
                  <a:lnTo>
                    <a:pt x="2529501" y="127000"/>
                  </a:lnTo>
                  <a:lnTo>
                    <a:pt x="2504203" y="91212"/>
                  </a:lnTo>
                  <a:lnTo>
                    <a:pt x="2473298" y="60307"/>
                  </a:lnTo>
                  <a:lnTo>
                    <a:pt x="2437510" y="35009"/>
                  </a:lnTo>
                  <a:lnTo>
                    <a:pt x="2397565" y="16042"/>
                  </a:lnTo>
                  <a:lnTo>
                    <a:pt x="2354186" y="4131"/>
                  </a:lnTo>
                  <a:lnTo>
                    <a:pt x="2308097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83407" y="1556766"/>
              <a:ext cx="2564765" cy="3321685"/>
            </a:xfrm>
            <a:custGeom>
              <a:avLst/>
              <a:gdLst/>
              <a:ahLst/>
              <a:cxnLst/>
              <a:rect l="l" t="t" r="r" b="b"/>
              <a:pathLst>
                <a:path w="2564765" h="3321685">
                  <a:moveTo>
                    <a:pt x="0" y="256412"/>
                  </a:moveTo>
                  <a:lnTo>
                    <a:pt x="4131" y="210324"/>
                  </a:lnTo>
                  <a:lnTo>
                    <a:pt x="16044" y="166945"/>
                  </a:lnTo>
                  <a:lnTo>
                    <a:pt x="35014" y="127000"/>
                  </a:lnTo>
                  <a:lnTo>
                    <a:pt x="60318" y="91212"/>
                  </a:lnTo>
                  <a:lnTo>
                    <a:pt x="91234" y="60307"/>
                  </a:lnTo>
                  <a:lnTo>
                    <a:pt x="127037" y="35009"/>
                  </a:lnTo>
                  <a:lnTo>
                    <a:pt x="167005" y="16042"/>
                  </a:lnTo>
                  <a:lnTo>
                    <a:pt x="210413" y="4131"/>
                  </a:lnTo>
                  <a:lnTo>
                    <a:pt x="256540" y="0"/>
                  </a:lnTo>
                  <a:lnTo>
                    <a:pt x="2308097" y="0"/>
                  </a:lnTo>
                  <a:lnTo>
                    <a:pt x="2354186" y="4131"/>
                  </a:lnTo>
                  <a:lnTo>
                    <a:pt x="2397565" y="16042"/>
                  </a:lnTo>
                  <a:lnTo>
                    <a:pt x="2437510" y="35009"/>
                  </a:lnTo>
                  <a:lnTo>
                    <a:pt x="2473298" y="60307"/>
                  </a:lnTo>
                  <a:lnTo>
                    <a:pt x="2504203" y="91212"/>
                  </a:lnTo>
                  <a:lnTo>
                    <a:pt x="2529501" y="127000"/>
                  </a:lnTo>
                  <a:lnTo>
                    <a:pt x="2548468" y="166945"/>
                  </a:lnTo>
                  <a:lnTo>
                    <a:pt x="2560379" y="210324"/>
                  </a:lnTo>
                  <a:lnTo>
                    <a:pt x="2564511" y="256412"/>
                  </a:lnTo>
                  <a:lnTo>
                    <a:pt x="2564511" y="3065272"/>
                  </a:lnTo>
                  <a:lnTo>
                    <a:pt x="2560379" y="3111360"/>
                  </a:lnTo>
                  <a:lnTo>
                    <a:pt x="2548468" y="3154739"/>
                  </a:lnTo>
                  <a:lnTo>
                    <a:pt x="2529501" y="3194685"/>
                  </a:lnTo>
                  <a:lnTo>
                    <a:pt x="2504203" y="3230472"/>
                  </a:lnTo>
                  <a:lnTo>
                    <a:pt x="2473298" y="3261377"/>
                  </a:lnTo>
                  <a:lnTo>
                    <a:pt x="2437511" y="3286675"/>
                  </a:lnTo>
                  <a:lnTo>
                    <a:pt x="2397565" y="3305642"/>
                  </a:lnTo>
                  <a:lnTo>
                    <a:pt x="2354186" y="3317553"/>
                  </a:lnTo>
                  <a:lnTo>
                    <a:pt x="2308097" y="3321685"/>
                  </a:lnTo>
                  <a:lnTo>
                    <a:pt x="256540" y="3321685"/>
                  </a:lnTo>
                  <a:lnTo>
                    <a:pt x="210413" y="3317553"/>
                  </a:lnTo>
                  <a:lnTo>
                    <a:pt x="167005" y="3305642"/>
                  </a:lnTo>
                  <a:lnTo>
                    <a:pt x="127037" y="3286675"/>
                  </a:lnTo>
                  <a:lnTo>
                    <a:pt x="91234" y="3261377"/>
                  </a:lnTo>
                  <a:lnTo>
                    <a:pt x="60318" y="3230472"/>
                  </a:lnTo>
                  <a:lnTo>
                    <a:pt x="35014" y="3194685"/>
                  </a:lnTo>
                  <a:lnTo>
                    <a:pt x="16044" y="3154739"/>
                  </a:lnTo>
                  <a:lnTo>
                    <a:pt x="4131" y="3111360"/>
                  </a:lnTo>
                  <a:lnTo>
                    <a:pt x="0" y="3065272"/>
                  </a:lnTo>
                  <a:lnTo>
                    <a:pt x="0" y="25641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004820" y="1798066"/>
            <a:ext cx="2322195" cy="86360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065" marR="5080" algn="ctr">
              <a:lnSpc>
                <a:spcPct val="86500"/>
              </a:lnSpc>
              <a:spcBef>
                <a:spcPts val="330"/>
              </a:spcBef>
            </a:pPr>
            <a:r>
              <a:rPr sz="1400" b="1" spc="-5" dirty="0">
                <a:latin typeface="Arial"/>
                <a:cs typeface="Arial"/>
              </a:rPr>
              <a:t>При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наличии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технической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возможности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подготовка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оборудования:</a:t>
            </a:r>
            <a:endParaRPr sz="1400">
              <a:latin typeface="Arial"/>
              <a:cs typeface="Arial"/>
            </a:endParaRPr>
          </a:p>
          <a:p>
            <a:pPr marL="49530" algn="ctr">
              <a:lnSpc>
                <a:spcPct val="100000"/>
              </a:lnSpc>
              <a:spcBef>
                <a:spcPts val="325"/>
              </a:spcBef>
            </a:pP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холл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97783" y="2677795"/>
            <a:ext cx="2137410" cy="19272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04139" marR="46990" algn="ctr">
              <a:lnSpc>
                <a:spcPts val="1450"/>
              </a:lnSpc>
              <a:spcBef>
                <a:spcPts val="340"/>
              </a:spcBef>
            </a:pPr>
            <a:r>
              <a:rPr sz="1400" b="1" spc="-10" dirty="0">
                <a:latin typeface="Arial"/>
                <a:cs typeface="Arial"/>
              </a:rPr>
              <a:t>(демонстрация </a:t>
            </a:r>
            <a:r>
              <a:rPr sz="1400" b="1" dirty="0">
                <a:latin typeface="Arial"/>
                <a:cs typeface="Arial"/>
              </a:rPr>
              <a:t>видео-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контента</a:t>
            </a:r>
            <a:r>
              <a:rPr sz="1400" b="1" spc="-5" dirty="0">
                <a:latin typeface="Arial"/>
                <a:cs typeface="Arial"/>
              </a:rPr>
              <a:t> Диктанта),</a:t>
            </a:r>
            <a:endParaRPr sz="1400">
              <a:latin typeface="Arial"/>
              <a:cs typeface="Arial"/>
            </a:endParaRPr>
          </a:p>
          <a:p>
            <a:pPr marL="50165" algn="ctr">
              <a:lnSpc>
                <a:spcPct val="100000"/>
              </a:lnSpc>
              <a:spcBef>
                <a:spcPts val="320"/>
              </a:spcBef>
            </a:pP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аудитории:</a:t>
            </a:r>
            <a:endParaRPr sz="1400">
              <a:latin typeface="Arial"/>
              <a:cs typeface="Arial"/>
            </a:endParaRPr>
          </a:p>
          <a:p>
            <a:pPr marL="78105" marR="72390" indent="1905" algn="ctr">
              <a:lnSpc>
                <a:spcPct val="86200"/>
              </a:lnSpc>
              <a:spcBef>
                <a:spcPts val="570"/>
              </a:spcBef>
            </a:pPr>
            <a:r>
              <a:rPr sz="1400" b="1" spc="-10" dirty="0">
                <a:latin typeface="Arial"/>
                <a:cs typeface="Arial"/>
              </a:rPr>
              <a:t>проектор,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экран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(интерактивная </a:t>
            </a:r>
            <a:r>
              <a:rPr sz="1400" b="1" spc="-10" dirty="0">
                <a:latin typeface="Arial"/>
                <a:cs typeface="Arial"/>
              </a:rPr>
              <a:t>доска,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плазменная панель),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колонки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т.д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ts val="1450"/>
              </a:lnSpc>
              <a:spcBef>
                <a:spcPts val="575"/>
              </a:spcBef>
            </a:pPr>
            <a:r>
              <a:rPr sz="1400" b="1" spc="-5" dirty="0">
                <a:latin typeface="Arial"/>
                <a:cs typeface="Arial"/>
              </a:rPr>
              <a:t>(презентация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бланков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 </a:t>
            </a:r>
            <a:r>
              <a:rPr sz="1400" b="1" spc="-3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КИМов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Диктанта)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481954" y="1544066"/>
            <a:ext cx="3249930" cy="5125720"/>
            <a:chOff x="5481954" y="1544066"/>
            <a:chExt cx="3249930" cy="5125720"/>
          </a:xfrm>
        </p:grpSpPr>
        <p:sp>
          <p:nvSpPr>
            <p:cNvPr id="21" name="object 21"/>
            <p:cNvSpPr/>
            <p:nvPr/>
          </p:nvSpPr>
          <p:spPr>
            <a:xfrm>
              <a:off x="6461886" y="1556766"/>
              <a:ext cx="1632585" cy="5113020"/>
            </a:xfrm>
            <a:custGeom>
              <a:avLst/>
              <a:gdLst/>
              <a:ahLst/>
              <a:cxnLst/>
              <a:rect l="l" t="t" r="r" b="b"/>
              <a:pathLst>
                <a:path w="1632584" h="5113020">
                  <a:moveTo>
                    <a:pt x="1469136" y="0"/>
                  </a:moveTo>
                  <a:lnTo>
                    <a:pt x="163194" y="0"/>
                  </a:lnTo>
                  <a:lnTo>
                    <a:pt x="119797" y="5836"/>
                  </a:lnTo>
                  <a:lnTo>
                    <a:pt x="80809" y="22304"/>
                  </a:lnTo>
                  <a:lnTo>
                    <a:pt x="47783" y="47847"/>
                  </a:lnTo>
                  <a:lnTo>
                    <a:pt x="22272" y="80903"/>
                  </a:lnTo>
                  <a:lnTo>
                    <a:pt x="5826" y="119915"/>
                  </a:lnTo>
                  <a:lnTo>
                    <a:pt x="0" y="163322"/>
                  </a:lnTo>
                  <a:lnTo>
                    <a:pt x="0" y="4949355"/>
                  </a:lnTo>
                  <a:lnTo>
                    <a:pt x="5826" y="4992751"/>
                  </a:lnTo>
                  <a:lnTo>
                    <a:pt x="22272" y="5031744"/>
                  </a:lnTo>
                  <a:lnTo>
                    <a:pt x="47783" y="5064780"/>
                  </a:lnTo>
                  <a:lnTo>
                    <a:pt x="80809" y="5090303"/>
                  </a:lnTo>
                  <a:lnTo>
                    <a:pt x="119797" y="5106757"/>
                  </a:lnTo>
                  <a:lnTo>
                    <a:pt x="163194" y="5112588"/>
                  </a:lnTo>
                  <a:lnTo>
                    <a:pt x="1469136" y="5112588"/>
                  </a:lnTo>
                  <a:lnTo>
                    <a:pt x="1512542" y="5106757"/>
                  </a:lnTo>
                  <a:lnTo>
                    <a:pt x="1551554" y="5090303"/>
                  </a:lnTo>
                  <a:lnTo>
                    <a:pt x="1584610" y="5064780"/>
                  </a:lnTo>
                  <a:lnTo>
                    <a:pt x="1610153" y="5031744"/>
                  </a:lnTo>
                  <a:lnTo>
                    <a:pt x="1626621" y="4992751"/>
                  </a:lnTo>
                  <a:lnTo>
                    <a:pt x="1632458" y="4949355"/>
                  </a:lnTo>
                  <a:lnTo>
                    <a:pt x="1632458" y="163322"/>
                  </a:lnTo>
                  <a:lnTo>
                    <a:pt x="1626621" y="119915"/>
                  </a:lnTo>
                  <a:lnTo>
                    <a:pt x="1610153" y="80903"/>
                  </a:lnTo>
                  <a:lnTo>
                    <a:pt x="1584610" y="47847"/>
                  </a:lnTo>
                  <a:lnTo>
                    <a:pt x="1551554" y="22304"/>
                  </a:lnTo>
                  <a:lnTo>
                    <a:pt x="1512542" y="5836"/>
                  </a:lnTo>
                  <a:lnTo>
                    <a:pt x="14691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94654" y="1556766"/>
              <a:ext cx="3224530" cy="3322320"/>
            </a:xfrm>
            <a:custGeom>
              <a:avLst/>
              <a:gdLst/>
              <a:ahLst/>
              <a:cxnLst/>
              <a:rect l="l" t="t" r="r" b="b"/>
              <a:pathLst>
                <a:path w="3224529" h="3322320">
                  <a:moveTo>
                    <a:pt x="2902077" y="0"/>
                  </a:moveTo>
                  <a:lnTo>
                    <a:pt x="322453" y="0"/>
                  </a:lnTo>
                  <a:lnTo>
                    <a:pt x="274781" y="3496"/>
                  </a:lnTo>
                  <a:lnTo>
                    <a:pt x="229289" y="13654"/>
                  </a:lnTo>
                  <a:lnTo>
                    <a:pt x="186473" y="29974"/>
                  </a:lnTo>
                  <a:lnTo>
                    <a:pt x="146831" y="51957"/>
                  </a:lnTo>
                  <a:lnTo>
                    <a:pt x="110861" y="79103"/>
                  </a:lnTo>
                  <a:lnTo>
                    <a:pt x="79060" y="110913"/>
                  </a:lnTo>
                  <a:lnTo>
                    <a:pt x="51925" y="146888"/>
                  </a:lnTo>
                  <a:lnTo>
                    <a:pt x="29954" y="186528"/>
                  </a:lnTo>
                  <a:lnTo>
                    <a:pt x="13644" y="229335"/>
                  </a:lnTo>
                  <a:lnTo>
                    <a:pt x="3494" y="274810"/>
                  </a:lnTo>
                  <a:lnTo>
                    <a:pt x="0" y="322453"/>
                  </a:lnTo>
                  <a:lnTo>
                    <a:pt x="0" y="2999994"/>
                  </a:lnTo>
                  <a:lnTo>
                    <a:pt x="3494" y="3047633"/>
                  </a:lnTo>
                  <a:lnTo>
                    <a:pt x="13644" y="3093099"/>
                  </a:lnTo>
                  <a:lnTo>
                    <a:pt x="29954" y="3135895"/>
                  </a:lnTo>
                  <a:lnTo>
                    <a:pt x="51925" y="3175520"/>
                  </a:lnTo>
                  <a:lnTo>
                    <a:pt x="79060" y="3211479"/>
                  </a:lnTo>
                  <a:lnTo>
                    <a:pt x="110861" y="3243271"/>
                  </a:lnTo>
                  <a:lnTo>
                    <a:pt x="146831" y="3270400"/>
                  </a:lnTo>
                  <a:lnTo>
                    <a:pt x="186473" y="3292368"/>
                  </a:lnTo>
                  <a:lnTo>
                    <a:pt x="229289" y="3308676"/>
                  </a:lnTo>
                  <a:lnTo>
                    <a:pt x="274781" y="3318826"/>
                  </a:lnTo>
                  <a:lnTo>
                    <a:pt x="322453" y="3322320"/>
                  </a:lnTo>
                  <a:lnTo>
                    <a:pt x="2902077" y="3322320"/>
                  </a:lnTo>
                  <a:lnTo>
                    <a:pt x="2949719" y="3318826"/>
                  </a:lnTo>
                  <a:lnTo>
                    <a:pt x="2995194" y="3308676"/>
                  </a:lnTo>
                  <a:lnTo>
                    <a:pt x="3038001" y="3292368"/>
                  </a:lnTo>
                  <a:lnTo>
                    <a:pt x="3077641" y="3270400"/>
                  </a:lnTo>
                  <a:lnTo>
                    <a:pt x="3113616" y="3243271"/>
                  </a:lnTo>
                  <a:lnTo>
                    <a:pt x="3145426" y="3211479"/>
                  </a:lnTo>
                  <a:lnTo>
                    <a:pt x="3172572" y="3175520"/>
                  </a:lnTo>
                  <a:lnTo>
                    <a:pt x="3194555" y="3135895"/>
                  </a:lnTo>
                  <a:lnTo>
                    <a:pt x="3210875" y="3093099"/>
                  </a:lnTo>
                  <a:lnTo>
                    <a:pt x="3221033" y="3047633"/>
                  </a:lnTo>
                  <a:lnTo>
                    <a:pt x="3224529" y="2999994"/>
                  </a:lnTo>
                  <a:lnTo>
                    <a:pt x="3224529" y="322453"/>
                  </a:lnTo>
                  <a:lnTo>
                    <a:pt x="3221033" y="274810"/>
                  </a:lnTo>
                  <a:lnTo>
                    <a:pt x="3210875" y="229335"/>
                  </a:lnTo>
                  <a:lnTo>
                    <a:pt x="3194555" y="186528"/>
                  </a:lnTo>
                  <a:lnTo>
                    <a:pt x="3172572" y="146888"/>
                  </a:lnTo>
                  <a:lnTo>
                    <a:pt x="3145426" y="110913"/>
                  </a:lnTo>
                  <a:lnTo>
                    <a:pt x="3113616" y="79103"/>
                  </a:lnTo>
                  <a:lnTo>
                    <a:pt x="3077641" y="51957"/>
                  </a:lnTo>
                  <a:lnTo>
                    <a:pt x="3038001" y="29974"/>
                  </a:lnTo>
                  <a:lnTo>
                    <a:pt x="2995194" y="13654"/>
                  </a:lnTo>
                  <a:lnTo>
                    <a:pt x="2949719" y="3496"/>
                  </a:lnTo>
                  <a:lnTo>
                    <a:pt x="2902077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94654" y="1556766"/>
              <a:ext cx="3224530" cy="3322320"/>
            </a:xfrm>
            <a:custGeom>
              <a:avLst/>
              <a:gdLst/>
              <a:ahLst/>
              <a:cxnLst/>
              <a:rect l="l" t="t" r="r" b="b"/>
              <a:pathLst>
                <a:path w="3224529" h="3322320">
                  <a:moveTo>
                    <a:pt x="0" y="322453"/>
                  </a:moveTo>
                  <a:lnTo>
                    <a:pt x="3494" y="274810"/>
                  </a:lnTo>
                  <a:lnTo>
                    <a:pt x="13644" y="229335"/>
                  </a:lnTo>
                  <a:lnTo>
                    <a:pt x="29954" y="186528"/>
                  </a:lnTo>
                  <a:lnTo>
                    <a:pt x="51925" y="146888"/>
                  </a:lnTo>
                  <a:lnTo>
                    <a:pt x="79060" y="110913"/>
                  </a:lnTo>
                  <a:lnTo>
                    <a:pt x="110861" y="79103"/>
                  </a:lnTo>
                  <a:lnTo>
                    <a:pt x="146831" y="51957"/>
                  </a:lnTo>
                  <a:lnTo>
                    <a:pt x="186473" y="29974"/>
                  </a:lnTo>
                  <a:lnTo>
                    <a:pt x="229289" y="13654"/>
                  </a:lnTo>
                  <a:lnTo>
                    <a:pt x="274781" y="3496"/>
                  </a:lnTo>
                  <a:lnTo>
                    <a:pt x="322453" y="0"/>
                  </a:lnTo>
                  <a:lnTo>
                    <a:pt x="2902077" y="0"/>
                  </a:lnTo>
                  <a:lnTo>
                    <a:pt x="2949719" y="3496"/>
                  </a:lnTo>
                  <a:lnTo>
                    <a:pt x="2995194" y="13654"/>
                  </a:lnTo>
                  <a:lnTo>
                    <a:pt x="3038001" y="29974"/>
                  </a:lnTo>
                  <a:lnTo>
                    <a:pt x="3077641" y="51957"/>
                  </a:lnTo>
                  <a:lnTo>
                    <a:pt x="3113616" y="79103"/>
                  </a:lnTo>
                  <a:lnTo>
                    <a:pt x="3145426" y="110913"/>
                  </a:lnTo>
                  <a:lnTo>
                    <a:pt x="3172572" y="146888"/>
                  </a:lnTo>
                  <a:lnTo>
                    <a:pt x="3194555" y="186528"/>
                  </a:lnTo>
                  <a:lnTo>
                    <a:pt x="3210875" y="229335"/>
                  </a:lnTo>
                  <a:lnTo>
                    <a:pt x="3221033" y="274810"/>
                  </a:lnTo>
                  <a:lnTo>
                    <a:pt x="3224529" y="322453"/>
                  </a:lnTo>
                  <a:lnTo>
                    <a:pt x="3224529" y="2999994"/>
                  </a:lnTo>
                  <a:lnTo>
                    <a:pt x="3221033" y="3047633"/>
                  </a:lnTo>
                  <a:lnTo>
                    <a:pt x="3210875" y="3093099"/>
                  </a:lnTo>
                  <a:lnTo>
                    <a:pt x="3194555" y="3135895"/>
                  </a:lnTo>
                  <a:lnTo>
                    <a:pt x="3172572" y="3175520"/>
                  </a:lnTo>
                  <a:lnTo>
                    <a:pt x="3145426" y="3211479"/>
                  </a:lnTo>
                  <a:lnTo>
                    <a:pt x="3113616" y="3243271"/>
                  </a:lnTo>
                  <a:lnTo>
                    <a:pt x="3077641" y="3270400"/>
                  </a:lnTo>
                  <a:lnTo>
                    <a:pt x="3038001" y="3292368"/>
                  </a:lnTo>
                  <a:lnTo>
                    <a:pt x="2995194" y="3308676"/>
                  </a:lnTo>
                  <a:lnTo>
                    <a:pt x="2949719" y="3318826"/>
                  </a:lnTo>
                  <a:lnTo>
                    <a:pt x="2902077" y="3322320"/>
                  </a:lnTo>
                  <a:lnTo>
                    <a:pt x="322453" y="3322320"/>
                  </a:lnTo>
                  <a:lnTo>
                    <a:pt x="274781" y="3318826"/>
                  </a:lnTo>
                  <a:lnTo>
                    <a:pt x="229289" y="3308676"/>
                  </a:lnTo>
                  <a:lnTo>
                    <a:pt x="186473" y="3292368"/>
                  </a:lnTo>
                  <a:lnTo>
                    <a:pt x="146831" y="3270400"/>
                  </a:lnTo>
                  <a:lnTo>
                    <a:pt x="110861" y="3243271"/>
                  </a:lnTo>
                  <a:lnTo>
                    <a:pt x="79060" y="3211479"/>
                  </a:lnTo>
                  <a:lnTo>
                    <a:pt x="51925" y="3175520"/>
                  </a:lnTo>
                  <a:lnTo>
                    <a:pt x="29954" y="3135895"/>
                  </a:lnTo>
                  <a:lnTo>
                    <a:pt x="13644" y="3093099"/>
                  </a:lnTo>
                  <a:lnTo>
                    <a:pt x="3494" y="3047633"/>
                  </a:lnTo>
                  <a:lnTo>
                    <a:pt x="0" y="2999994"/>
                  </a:lnTo>
                  <a:lnTo>
                    <a:pt x="0" y="322453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696458" y="2181606"/>
            <a:ext cx="2821305" cy="105791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indent="-1270" algn="ctr">
              <a:lnSpc>
                <a:spcPct val="96100"/>
              </a:lnSpc>
              <a:spcBef>
                <a:spcPts val="170"/>
              </a:spcBef>
            </a:pPr>
            <a:r>
              <a:rPr sz="1400" b="1" spc="-15" dirty="0">
                <a:latin typeface="Arial"/>
                <a:cs typeface="Arial"/>
              </a:rPr>
              <a:t>Подготовка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компьютеров</a:t>
            </a:r>
            <a:r>
              <a:rPr sz="1400" b="1" spc="-5" dirty="0">
                <a:latin typeface="Arial"/>
                <a:cs typeface="Arial"/>
              </a:rPr>
              <a:t> для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проведения Диктанта </a:t>
            </a:r>
            <a:r>
              <a:rPr sz="1400" b="1" dirty="0">
                <a:latin typeface="Arial"/>
                <a:cs typeface="Arial"/>
              </a:rPr>
              <a:t>в </a:t>
            </a:r>
            <a:r>
              <a:rPr sz="1400" b="1" spc="-5" dirty="0">
                <a:latin typeface="Arial"/>
                <a:cs typeface="Arial"/>
              </a:rPr>
              <a:t>режиме </a:t>
            </a:r>
            <a:r>
              <a:rPr sz="1400" b="1" spc="-3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онлайн,</a:t>
            </a:r>
            <a:endParaRPr sz="1400">
              <a:latin typeface="Arial"/>
              <a:cs typeface="Arial"/>
            </a:endParaRPr>
          </a:p>
          <a:p>
            <a:pPr marL="21590" marR="13970" algn="ctr">
              <a:lnSpc>
                <a:spcPts val="1610"/>
              </a:lnSpc>
              <a:spcBef>
                <a:spcPts val="40"/>
              </a:spcBef>
            </a:pPr>
            <a:r>
              <a:rPr sz="1400" b="1" spc="-5" dirty="0">
                <a:latin typeface="Arial"/>
                <a:cs typeface="Arial"/>
              </a:rPr>
              <a:t>проверка </a:t>
            </a:r>
            <a:r>
              <a:rPr sz="1400" b="1" spc="-10" dirty="0">
                <a:latin typeface="Arial"/>
                <a:cs typeface="Arial"/>
              </a:rPr>
              <a:t>доступа </a:t>
            </a:r>
            <a:r>
              <a:rPr sz="1400" b="1" dirty="0">
                <a:latin typeface="Arial"/>
                <a:cs typeface="Arial"/>
              </a:rPr>
              <a:t>в </a:t>
            </a:r>
            <a:r>
              <a:rPr sz="1400" b="1" spc="-5" dirty="0">
                <a:latin typeface="Arial"/>
                <a:cs typeface="Arial"/>
              </a:rPr>
              <a:t>Интернет </a:t>
            </a:r>
            <a:r>
              <a:rPr sz="1400" b="1" dirty="0">
                <a:latin typeface="Arial"/>
                <a:cs typeface="Arial"/>
              </a:rPr>
              <a:t>и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выхода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на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сайт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Диктанта.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76646" y="3408426"/>
            <a:ext cx="2874010" cy="64960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4925" algn="ctr">
              <a:lnSpc>
                <a:spcPct val="96100"/>
              </a:lnSpc>
              <a:spcBef>
                <a:spcPts val="170"/>
              </a:spcBef>
            </a:pPr>
            <a:r>
              <a:rPr sz="1400" b="1" spc="-15" dirty="0">
                <a:latin typeface="Arial"/>
                <a:cs typeface="Arial"/>
              </a:rPr>
              <a:t>Подготовка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картриджей,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бумаги </a:t>
            </a:r>
            <a:r>
              <a:rPr sz="1400" b="1" spc="-3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 </a:t>
            </a:r>
            <a:r>
              <a:rPr sz="1400" b="1" spc="-5" dirty="0">
                <a:latin typeface="Arial"/>
                <a:cs typeface="Arial"/>
              </a:rPr>
              <a:t>принтеров </a:t>
            </a:r>
            <a:r>
              <a:rPr sz="1400" b="1" dirty="0">
                <a:latin typeface="Arial"/>
                <a:cs typeface="Arial"/>
              </a:rPr>
              <a:t>для </a:t>
            </a:r>
            <a:r>
              <a:rPr sz="1400" b="1" spc="-5" dirty="0">
                <a:latin typeface="Arial"/>
                <a:cs typeface="Arial"/>
              </a:rPr>
              <a:t>распечатки ТМ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день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проведения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045" y="92710"/>
            <a:ext cx="53708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88365">
              <a:lnSpc>
                <a:spcPct val="100000"/>
              </a:lnSpc>
              <a:spcBef>
                <a:spcPts val="95"/>
              </a:spcBef>
            </a:pPr>
            <a:r>
              <a:rPr b="0" spc="-35" dirty="0">
                <a:solidFill>
                  <a:srgbClr val="000000"/>
                </a:solidFill>
                <a:latin typeface="Microsoft Sans Serif"/>
                <a:cs typeface="Microsoft Sans Serif"/>
              </a:rPr>
              <a:t>Порядок</a:t>
            </a:r>
            <a:r>
              <a:rPr b="0" spc="5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5" dirty="0">
                <a:solidFill>
                  <a:srgbClr val="000000"/>
                </a:solidFill>
                <a:latin typeface="Microsoft Sans Serif"/>
                <a:cs typeface="Microsoft Sans Serif"/>
              </a:rPr>
              <a:t>организации </a:t>
            </a:r>
            <a:r>
              <a:rPr b="0" spc="-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70" dirty="0">
                <a:solidFill>
                  <a:srgbClr val="000000"/>
                </a:solidFill>
                <a:latin typeface="Microsoft Sans Serif"/>
                <a:cs typeface="Microsoft Sans Serif"/>
              </a:rPr>
              <a:t>Диктанта</a:t>
            </a:r>
            <a:r>
              <a:rPr b="0" spc="4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0" dirty="0">
                <a:solidFill>
                  <a:srgbClr val="000000"/>
                </a:solidFill>
                <a:latin typeface="Microsoft Sans Serif"/>
                <a:cs typeface="Microsoft Sans Serif"/>
              </a:rPr>
              <a:t>Победы</a:t>
            </a:r>
            <a:r>
              <a:rPr b="0" spc="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на</a:t>
            </a:r>
            <a:r>
              <a:rPr b="0"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15" dirty="0">
                <a:solidFill>
                  <a:srgbClr val="000000"/>
                </a:solidFill>
                <a:latin typeface="Microsoft Sans Serif"/>
                <a:cs typeface="Microsoft Sans Serif"/>
              </a:rPr>
              <a:t>площадках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3762" y="1119250"/>
            <a:ext cx="7861934" cy="665480"/>
            <a:chOff x="893762" y="1119250"/>
            <a:chExt cx="7861934" cy="665480"/>
          </a:xfrm>
        </p:grpSpPr>
        <p:sp>
          <p:nvSpPr>
            <p:cNvPr id="4" name="object 4"/>
            <p:cNvSpPr/>
            <p:nvPr/>
          </p:nvSpPr>
          <p:spPr>
            <a:xfrm>
              <a:off x="900112" y="1125537"/>
              <a:ext cx="7848600" cy="640080"/>
            </a:xfrm>
            <a:custGeom>
              <a:avLst/>
              <a:gdLst/>
              <a:ahLst/>
              <a:cxnLst/>
              <a:rect l="l" t="t" r="r" b="b"/>
              <a:pathLst>
                <a:path w="7848600" h="640080">
                  <a:moveTo>
                    <a:pt x="7848600" y="0"/>
                  </a:moveTo>
                  <a:lnTo>
                    <a:pt x="0" y="0"/>
                  </a:lnTo>
                  <a:lnTo>
                    <a:pt x="0" y="639889"/>
                  </a:lnTo>
                  <a:lnTo>
                    <a:pt x="7848600" y="639889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00112" y="1119250"/>
              <a:ext cx="7849234" cy="665480"/>
            </a:xfrm>
            <a:custGeom>
              <a:avLst/>
              <a:gdLst/>
              <a:ahLst/>
              <a:cxnLst/>
              <a:rect l="l" t="t" r="r" b="b"/>
              <a:pathLst>
                <a:path w="7849234" h="665480">
                  <a:moveTo>
                    <a:pt x="0" y="0"/>
                  </a:moveTo>
                  <a:lnTo>
                    <a:pt x="0" y="665226"/>
                  </a:lnTo>
                </a:path>
                <a:path w="7849234" h="665480">
                  <a:moveTo>
                    <a:pt x="7848663" y="0"/>
                  </a:moveTo>
                  <a:lnTo>
                    <a:pt x="7848663" y="66522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3762" y="1119250"/>
              <a:ext cx="7861934" cy="12700"/>
            </a:xfrm>
            <a:custGeom>
              <a:avLst/>
              <a:gdLst/>
              <a:ahLst/>
              <a:cxnLst/>
              <a:rect l="l" t="t" r="r" b="b"/>
              <a:pathLst>
                <a:path w="7861934" h="12700">
                  <a:moveTo>
                    <a:pt x="0" y="12700"/>
                  </a:moveTo>
                  <a:lnTo>
                    <a:pt x="7861363" y="12700"/>
                  </a:lnTo>
                  <a:lnTo>
                    <a:pt x="786136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762" y="1765426"/>
              <a:ext cx="7861934" cy="0"/>
            </a:xfrm>
            <a:custGeom>
              <a:avLst/>
              <a:gdLst/>
              <a:ahLst/>
              <a:cxnLst/>
              <a:rect l="l" t="t" r="r" b="b"/>
              <a:pathLst>
                <a:path w="7861934">
                  <a:moveTo>
                    <a:pt x="0" y="0"/>
                  </a:moveTo>
                  <a:lnTo>
                    <a:pt x="7861363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06462" y="1152525"/>
            <a:ext cx="78365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Функции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ответственного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за</a:t>
            </a:r>
            <a:r>
              <a:rPr sz="1800" b="1" spc="-5" dirty="0">
                <a:latin typeface="Arial"/>
                <a:cs typeface="Arial"/>
              </a:rPr>
              <a:t> проведение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за </a:t>
            </a:r>
            <a:r>
              <a:rPr sz="1800" b="1" spc="-10" dirty="0">
                <a:latin typeface="Arial"/>
                <a:cs typeface="Arial"/>
              </a:rPr>
              <a:t>проведение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мероприятий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по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предотвращению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вирусных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заболеваний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5573" y="2252472"/>
            <a:ext cx="2473960" cy="1515745"/>
          </a:xfrm>
          <a:custGeom>
            <a:avLst/>
            <a:gdLst/>
            <a:ahLst/>
            <a:cxnLst/>
            <a:rect l="l" t="t" r="r" b="b"/>
            <a:pathLst>
              <a:path w="2473960" h="1515745">
                <a:moveTo>
                  <a:pt x="2322271" y="0"/>
                </a:moveTo>
                <a:lnTo>
                  <a:pt x="151523" y="0"/>
                </a:lnTo>
                <a:lnTo>
                  <a:pt x="103631" y="7735"/>
                </a:lnTo>
                <a:lnTo>
                  <a:pt x="62037" y="29272"/>
                </a:lnTo>
                <a:lnTo>
                  <a:pt x="29236" y="62106"/>
                </a:lnTo>
                <a:lnTo>
                  <a:pt x="7725" y="103729"/>
                </a:lnTo>
                <a:lnTo>
                  <a:pt x="0" y="151637"/>
                </a:lnTo>
                <a:lnTo>
                  <a:pt x="0" y="1363726"/>
                </a:lnTo>
                <a:lnTo>
                  <a:pt x="7725" y="1411621"/>
                </a:lnTo>
                <a:lnTo>
                  <a:pt x="29236" y="1453213"/>
                </a:lnTo>
                <a:lnTo>
                  <a:pt x="62037" y="1486008"/>
                </a:lnTo>
                <a:lnTo>
                  <a:pt x="103631" y="1507514"/>
                </a:lnTo>
                <a:lnTo>
                  <a:pt x="151523" y="1515236"/>
                </a:lnTo>
                <a:lnTo>
                  <a:pt x="2322271" y="1515236"/>
                </a:lnTo>
                <a:lnTo>
                  <a:pt x="2370166" y="1507514"/>
                </a:lnTo>
                <a:lnTo>
                  <a:pt x="2411758" y="1486008"/>
                </a:lnTo>
                <a:lnTo>
                  <a:pt x="2444553" y="1453213"/>
                </a:lnTo>
                <a:lnTo>
                  <a:pt x="2466059" y="1411621"/>
                </a:lnTo>
                <a:lnTo>
                  <a:pt x="2473782" y="1363726"/>
                </a:lnTo>
                <a:lnTo>
                  <a:pt x="2473782" y="151637"/>
                </a:lnTo>
                <a:lnTo>
                  <a:pt x="2466059" y="103729"/>
                </a:lnTo>
                <a:lnTo>
                  <a:pt x="2444553" y="62106"/>
                </a:lnTo>
                <a:lnTo>
                  <a:pt x="2411758" y="29272"/>
                </a:lnTo>
                <a:lnTo>
                  <a:pt x="2370166" y="7735"/>
                </a:lnTo>
                <a:lnTo>
                  <a:pt x="2322271" y="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20597" y="2597912"/>
            <a:ext cx="2143125" cy="79184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91440" marR="85725" algn="ctr">
              <a:lnSpc>
                <a:spcPts val="1450"/>
              </a:lnSpc>
              <a:spcBef>
                <a:spcPts val="340"/>
              </a:spcBef>
            </a:pPr>
            <a:r>
              <a:rPr sz="1400" b="1" spc="-10" dirty="0">
                <a:latin typeface="Arial"/>
                <a:cs typeface="Arial"/>
              </a:rPr>
              <a:t>Генеральная уборка </a:t>
            </a:r>
            <a:r>
              <a:rPr sz="1400" b="1" dirty="0">
                <a:latin typeface="Arial"/>
                <a:cs typeface="Arial"/>
              </a:rPr>
              <a:t>в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аудиториях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325"/>
              </a:lnSpc>
              <a:spcBef>
                <a:spcPts val="5"/>
              </a:spcBef>
            </a:pPr>
            <a:r>
              <a:rPr sz="1400" b="1" dirty="0">
                <a:latin typeface="Arial"/>
                <a:cs typeface="Arial"/>
              </a:rPr>
              <a:t>Победы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с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применением</a:t>
            </a:r>
            <a:endParaRPr sz="1400">
              <a:latin typeface="Arial"/>
              <a:cs typeface="Arial"/>
            </a:endParaRPr>
          </a:p>
          <a:p>
            <a:pPr marL="1905" algn="ctr">
              <a:lnSpc>
                <a:spcPts val="1560"/>
              </a:lnSpc>
            </a:pPr>
            <a:r>
              <a:rPr sz="1400" b="1" spc="5" dirty="0">
                <a:latin typeface="Arial"/>
                <a:cs typeface="Arial"/>
              </a:rPr>
              <a:t>ДзС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90879" y="4230242"/>
            <a:ext cx="2215515" cy="1515745"/>
          </a:xfrm>
          <a:custGeom>
            <a:avLst/>
            <a:gdLst/>
            <a:ahLst/>
            <a:cxnLst/>
            <a:rect l="l" t="t" r="r" b="b"/>
            <a:pathLst>
              <a:path w="2215515" h="1515745">
                <a:moveTo>
                  <a:pt x="2063648" y="0"/>
                </a:moveTo>
                <a:lnTo>
                  <a:pt x="151523" y="0"/>
                </a:lnTo>
                <a:lnTo>
                  <a:pt x="103627" y="7722"/>
                </a:lnTo>
                <a:lnTo>
                  <a:pt x="62031" y="29228"/>
                </a:lnTo>
                <a:lnTo>
                  <a:pt x="29232" y="62023"/>
                </a:lnTo>
                <a:lnTo>
                  <a:pt x="7723" y="103615"/>
                </a:lnTo>
                <a:lnTo>
                  <a:pt x="0" y="151510"/>
                </a:lnTo>
                <a:lnTo>
                  <a:pt x="0" y="1363675"/>
                </a:lnTo>
                <a:lnTo>
                  <a:pt x="7723" y="1411566"/>
                </a:lnTo>
                <a:lnTo>
                  <a:pt x="29232" y="1453161"/>
                </a:lnTo>
                <a:lnTo>
                  <a:pt x="62031" y="1485962"/>
                </a:lnTo>
                <a:lnTo>
                  <a:pt x="103627" y="1507473"/>
                </a:lnTo>
                <a:lnTo>
                  <a:pt x="151523" y="1515198"/>
                </a:lnTo>
                <a:lnTo>
                  <a:pt x="2063648" y="1515198"/>
                </a:lnTo>
                <a:lnTo>
                  <a:pt x="2111543" y="1507473"/>
                </a:lnTo>
                <a:lnTo>
                  <a:pt x="2153135" y="1485962"/>
                </a:lnTo>
                <a:lnTo>
                  <a:pt x="2185931" y="1453161"/>
                </a:lnTo>
                <a:lnTo>
                  <a:pt x="2207436" y="1411566"/>
                </a:lnTo>
                <a:lnTo>
                  <a:pt x="2215159" y="1363675"/>
                </a:lnTo>
                <a:lnTo>
                  <a:pt x="2215159" y="151510"/>
                </a:lnTo>
                <a:lnTo>
                  <a:pt x="2207436" y="103615"/>
                </a:lnTo>
                <a:lnTo>
                  <a:pt x="2185931" y="62023"/>
                </a:lnTo>
                <a:lnTo>
                  <a:pt x="2153135" y="29228"/>
                </a:lnTo>
                <a:lnTo>
                  <a:pt x="2111543" y="7722"/>
                </a:lnTo>
                <a:lnTo>
                  <a:pt x="2063648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41856" y="4576064"/>
            <a:ext cx="1512570" cy="7912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80645">
              <a:lnSpc>
                <a:spcPts val="1450"/>
              </a:lnSpc>
              <a:spcBef>
                <a:spcPts val="340"/>
              </a:spcBef>
            </a:pPr>
            <a:r>
              <a:rPr sz="1400" b="1" spc="-20" dirty="0">
                <a:latin typeface="Arial"/>
                <a:cs typeface="Arial"/>
              </a:rPr>
              <a:t>Термометрия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с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исп</a:t>
            </a:r>
            <a:r>
              <a:rPr sz="1400" b="1" spc="-40" dirty="0">
                <a:latin typeface="Arial"/>
                <a:cs typeface="Arial"/>
              </a:rPr>
              <a:t>о</a:t>
            </a:r>
            <a:r>
              <a:rPr sz="1400" b="1" spc="-5" dirty="0">
                <a:latin typeface="Arial"/>
                <a:cs typeface="Arial"/>
              </a:rPr>
              <a:t>ль</a:t>
            </a:r>
            <a:r>
              <a:rPr sz="1400" b="1" spc="-40" dirty="0">
                <a:latin typeface="Arial"/>
                <a:cs typeface="Arial"/>
              </a:rPr>
              <a:t>з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spc="-25" dirty="0">
                <a:latin typeface="Arial"/>
                <a:cs typeface="Arial"/>
              </a:rPr>
              <a:t>в</a:t>
            </a:r>
            <a:r>
              <a:rPr sz="1400" b="1" spc="-5" dirty="0">
                <a:latin typeface="Arial"/>
                <a:cs typeface="Arial"/>
              </a:rPr>
              <a:t>ани</a:t>
            </a:r>
            <a:r>
              <a:rPr sz="1400" b="1" spc="-25" dirty="0">
                <a:latin typeface="Arial"/>
                <a:cs typeface="Arial"/>
              </a:rPr>
              <a:t>е</a:t>
            </a:r>
            <a:r>
              <a:rPr sz="1400" b="1" dirty="0">
                <a:latin typeface="Arial"/>
                <a:cs typeface="Arial"/>
              </a:rPr>
              <a:t>м  </a:t>
            </a:r>
            <a:r>
              <a:rPr sz="1400" b="1" spc="-10" dirty="0">
                <a:latin typeface="Arial"/>
                <a:cs typeface="Arial"/>
              </a:rPr>
              <a:t>бесконтактных</a:t>
            </a:r>
            <a:endParaRPr sz="1400">
              <a:latin typeface="Arial"/>
              <a:cs typeface="Arial"/>
            </a:endParaRPr>
          </a:p>
          <a:p>
            <a:pPr marL="173990">
              <a:lnSpc>
                <a:spcPts val="1435"/>
              </a:lnSpc>
            </a:pPr>
            <a:r>
              <a:rPr sz="1400" b="1" spc="-15" dirty="0">
                <a:latin typeface="Arial"/>
                <a:cs typeface="Arial"/>
              </a:rPr>
              <a:t>термометров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55491" y="2503932"/>
            <a:ext cx="2188845" cy="1134110"/>
          </a:xfrm>
          <a:custGeom>
            <a:avLst/>
            <a:gdLst/>
            <a:ahLst/>
            <a:cxnLst/>
            <a:rect l="l" t="t" r="r" b="b"/>
            <a:pathLst>
              <a:path w="2188845" h="1134110">
                <a:moveTo>
                  <a:pt x="2075307" y="0"/>
                </a:moveTo>
                <a:lnTo>
                  <a:pt x="113284" y="0"/>
                </a:lnTo>
                <a:lnTo>
                  <a:pt x="69169" y="8915"/>
                </a:lnTo>
                <a:lnTo>
                  <a:pt x="33162" y="33226"/>
                </a:lnTo>
                <a:lnTo>
                  <a:pt x="8895" y="69276"/>
                </a:lnTo>
                <a:lnTo>
                  <a:pt x="0" y="113410"/>
                </a:lnTo>
                <a:lnTo>
                  <a:pt x="0" y="1020317"/>
                </a:lnTo>
                <a:lnTo>
                  <a:pt x="8895" y="1064432"/>
                </a:lnTo>
                <a:lnTo>
                  <a:pt x="33162" y="1100439"/>
                </a:lnTo>
                <a:lnTo>
                  <a:pt x="69169" y="1124706"/>
                </a:lnTo>
                <a:lnTo>
                  <a:pt x="113284" y="1133601"/>
                </a:lnTo>
                <a:lnTo>
                  <a:pt x="2075307" y="1133601"/>
                </a:lnTo>
                <a:lnTo>
                  <a:pt x="2119441" y="1124706"/>
                </a:lnTo>
                <a:lnTo>
                  <a:pt x="2155491" y="1100439"/>
                </a:lnTo>
                <a:lnTo>
                  <a:pt x="2179802" y="1064432"/>
                </a:lnTo>
                <a:lnTo>
                  <a:pt x="2188718" y="1020317"/>
                </a:lnTo>
                <a:lnTo>
                  <a:pt x="2188718" y="113410"/>
                </a:lnTo>
                <a:lnTo>
                  <a:pt x="2179802" y="69276"/>
                </a:lnTo>
                <a:lnTo>
                  <a:pt x="2155491" y="33226"/>
                </a:lnTo>
                <a:lnTo>
                  <a:pt x="2119441" y="8915"/>
                </a:lnTo>
                <a:lnTo>
                  <a:pt x="2075307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47896" y="2561082"/>
            <a:ext cx="1804670" cy="9772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90525" marR="383540" indent="1270" algn="ctr">
              <a:lnSpc>
                <a:spcPts val="1450"/>
              </a:lnSpc>
              <a:spcBef>
                <a:spcPts val="340"/>
              </a:spcBef>
            </a:pPr>
            <a:r>
              <a:rPr sz="1400" b="1" dirty="0">
                <a:latin typeface="Arial"/>
                <a:cs typeface="Arial"/>
              </a:rPr>
              <a:t>Оснащ</a:t>
            </a:r>
            <a:r>
              <a:rPr sz="1400" b="1" spc="-5" dirty="0">
                <a:latin typeface="Arial"/>
                <a:cs typeface="Arial"/>
              </a:rPr>
              <a:t>ение  </a:t>
            </a:r>
            <a:r>
              <a:rPr sz="1400" b="1" dirty="0">
                <a:latin typeface="Arial"/>
                <a:cs typeface="Arial"/>
              </a:rPr>
              <a:t>п</a:t>
            </a:r>
            <a:r>
              <a:rPr sz="1400" b="1" spc="-30" dirty="0">
                <a:latin typeface="Arial"/>
                <a:cs typeface="Arial"/>
              </a:rPr>
              <a:t>о</a:t>
            </a:r>
            <a:r>
              <a:rPr sz="1400" b="1" dirty="0">
                <a:latin typeface="Arial"/>
                <a:cs typeface="Arial"/>
              </a:rPr>
              <a:t>м</a:t>
            </a:r>
            <a:r>
              <a:rPr sz="1400" b="1" spc="-5" dirty="0">
                <a:latin typeface="Arial"/>
                <a:cs typeface="Arial"/>
              </a:rPr>
              <a:t>еще</a:t>
            </a:r>
            <a:r>
              <a:rPr sz="1400" b="1" dirty="0">
                <a:latin typeface="Arial"/>
                <a:cs typeface="Arial"/>
              </a:rPr>
              <a:t>ний</a:t>
            </a:r>
            <a:endParaRPr sz="1400">
              <a:latin typeface="Arial"/>
              <a:cs typeface="Arial"/>
            </a:endParaRPr>
          </a:p>
          <a:p>
            <a:pPr marL="12065" marR="5080" algn="ctr">
              <a:lnSpc>
                <a:spcPts val="1440"/>
              </a:lnSpc>
              <a:spcBef>
                <a:spcPts val="15"/>
              </a:spcBef>
            </a:pPr>
            <a:r>
              <a:rPr sz="1400" b="1" spc="-15" dirty="0">
                <a:latin typeface="Arial"/>
                <a:cs typeface="Arial"/>
              </a:rPr>
              <a:t>оборудованием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для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обеззараживания</a:t>
            </a:r>
            <a:endParaRPr sz="1400">
              <a:latin typeface="Arial"/>
              <a:cs typeface="Arial"/>
            </a:endParaRPr>
          </a:p>
          <a:p>
            <a:pPr marL="1905" algn="ctr">
              <a:lnSpc>
                <a:spcPts val="1455"/>
              </a:lnSpc>
            </a:pPr>
            <a:r>
              <a:rPr sz="1400" b="1" spc="-10" dirty="0">
                <a:latin typeface="Arial"/>
                <a:cs typeface="Arial"/>
              </a:rPr>
              <a:t>воздуха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60673" y="4051680"/>
            <a:ext cx="2803525" cy="1884045"/>
          </a:xfrm>
          <a:custGeom>
            <a:avLst/>
            <a:gdLst/>
            <a:ahLst/>
            <a:cxnLst/>
            <a:rect l="l" t="t" r="r" b="b"/>
            <a:pathLst>
              <a:path w="2803525" h="1884045">
                <a:moveTo>
                  <a:pt x="2615056" y="0"/>
                </a:moveTo>
                <a:lnTo>
                  <a:pt x="188340" y="0"/>
                </a:lnTo>
                <a:lnTo>
                  <a:pt x="138274" y="6728"/>
                </a:lnTo>
                <a:lnTo>
                  <a:pt x="93283" y="25715"/>
                </a:lnTo>
                <a:lnTo>
                  <a:pt x="55165" y="55165"/>
                </a:lnTo>
                <a:lnTo>
                  <a:pt x="25715" y="93283"/>
                </a:lnTo>
                <a:lnTo>
                  <a:pt x="6728" y="138274"/>
                </a:lnTo>
                <a:lnTo>
                  <a:pt x="0" y="188341"/>
                </a:lnTo>
                <a:lnTo>
                  <a:pt x="0" y="1695107"/>
                </a:lnTo>
                <a:lnTo>
                  <a:pt x="6728" y="1745179"/>
                </a:lnTo>
                <a:lnTo>
                  <a:pt x="25715" y="1790173"/>
                </a:lnTo>
                <a:lnTo>
                  <a:pt x="55165" y="1828293"/>
                </a:lnTo>
                <a:lnTo>
                  <a:pt x="93283" y="1857745"/>
                </a:lnTo>
                <a:lnTo>
                  <a:pt x="138274" y="1876732"/>
                </a:lnTo>
                <a:lnTo>
                  <a:pt x="188340" y="1883460"/>
                </a:lnTo>
                <a:lnTo>
                  <a:pt x="2615056" y="1883460"/>
                </a:lnTo>
                <a:lnTo>
                  <a:pt x="2665177" y="1876732"/>
                </a:lnTo>
                <a:lnTo>
                  <a:pt x="2710203" y="1857745"/>
                </a:lnTo>
                <a:lnTo>
                  <a:pt x="2748343" y="1828293"/>
                </a:lnTo>
                <a:lnTo>
                  <a:pt x="2777805" y="1790173"/>
                </a:lnTo>
                <a:lnTo>
                  <a:pt x="2796796" y="1745179"/>
                </a:lnTo>
                <a:lnTo>
                  <a:pt x="2803525" y="1695107"/>
                </a:lnTo>
                <a:lnTo>
                  <a:pt x="2803525" y="188341"/>
                </a:lnTo>
                <a:lnTo>
                  <a:pt x="2796796" y="138274"/>
                </a:lnTo>
                <a:lnTo>
                  <a:pt x="2777805" y="93283"/>
                </a:lnTo>
                <a:lnTo>
                  <a:pt x="2748343" y="55165"/>
                </a:lnTo>
                <a:lnTo>
                  <a:pt x="2710203" y="25715"/>
                </a:lnTo>
                <a:lnTo>
                  <a:pt x="2665177" y="6728"/>
                </a:lnTo>
                <a:lnTo>
                  <a:pt x="2615056" y="0"/>
                </a:lnTo>
                <a:close/>
              </a:path>
            </a:pathLst>
          </a:custGeom>
          <a:solidFill>
            <a:srgbClr val="E6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480561" y="4085590"/>
            <a:ext cx="2562860" cy="1783714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120650" marR="114300" indent="2540" algn="ctr">
              <a:lnSpc>
                <a:spcPct val="86300"/>
              </a:lnSpc>
              <a:spcBef>
                <a:spcPts val="334"/>
              </a:spcBef>
            </a:pPr>
            <a:r>
              <a:rPr sz="1400" b="1" spc="-10" dirty="0">
                <a:latin typeface="Arial"/>
                <a:cs typeface="Arial"/>
              </a:rPr>
              <a:t>Соблюдение </a:t>
            </a:r>
            <a:r>
              <a:rPr sz="1400" b="1" dirty="0">
                <a:latin typeface="Arial"/>
                <a:cs typeface="Arial"/>
              </a:rPr>
              <a:t>социальной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дистанции </a:t>
            </a:r>
            <a:r>
              <a:rPr sz="1400" b="1" dirty="0">
                <a:latin typeface="Arial"/>
                <a:cs typeface="Arial"/>
              </a:rPr>
              <a:t>1,5 м,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зигзагообразная</a:t>
            </a:r>
            <a:r>
              <a:rPr sz="1400" b="1" spc="-5" dirty="0">
                <a:latin typeface="Arial"/>
                <a:cs typeface="Arial"/>
              </a:rPr>
              <a:t> рассадка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(по 1 чел. </a:t>
            </a:r>
            <a:r>
              <a:rPr sz="1400" b="1" spc="-15" dirty="0">
                <a:latin typeface="Arial"/>
                <a:cs typeface="Arial"/>
              </a:rPr>
              <a:t>за </a:t>
            </a:r>
            <a:r>
              <a:rPr sz="1400" b="1" spc="-10" dirty="0">
                <a:latin typeface="Arial"/>
                <a:cs typeface="Arial"/>
              </a:rPr>
              <a:t>партой, </a:t>
            </a:r>
            <a:r>
              <a:rPr sz="1400" b="1" spc="-5" dirty="0">
                <a:latin typeface="Arial"/>
                <a:cs typeface="Arial"/>
              </a:rPr>
              <a:t>10-13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чел.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аудитории),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ct val="86100"/>
              </a:lnSpc>
              <a:spcBef>
                <a:spcPts val="565"/>
              </a:spcBef>
            </a:pPr>
            <a:r>
              <a:rPr sz="1400" b="1" spc="-10" dirty="0">
                <a:latin typeface="Arial"/>
                <a:cs typeface="Arial"/>
              </a:rPr>
              <a:t>отдельно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для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обучающихся,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отдельно </a:t>
            </a:r>
            <a:r>
              <a:rPr sz="1400" b="1" spc="-5" dirty="0">
                <a:latin typeface="Arial"/>
                <a:cs typeface="Arial"/>
              </a:rPr>
              <a:t>для </a:t>
            </a:r>
            <a:r>
              <a:rPr sz="1400" b="1" spc="-10" dirty="0">
                <a:latin typeface="Arial"/>
                <a:cs typeface="Arial"/>
              </a:rPr>
              <a:t>родителей,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отдельно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для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иных</a:t>
            </a:r>
            <a:endParaRPr sz="1400">
              <a:latin typeface="Arial"/>
              <a:cs typeface="Arial"/>
            </a:endParaRPr>
          </a:p>
          <a:p>
            <a:pPr marL="1270" algn="ctr">
              <a:lnSpc>
                <a:spcPts val="1450"/>
              </a:lnSpc>
            </a:pPr>
            <a:r>
              <a:rPr sz="1400" b="1" spc="-10" dirty="0">
                <a:latin typeface="Arial"/>
                <a:cs typeface="Arial"/>
              </a:rPr>
              <a:t>участников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218809" y="2276855"/>
            <a:ext cx="2607310" cy="1614170"/>
          </a:xfrm>
          <a:custGeom>
            <a:avLst/>
            <a:gdLst/>
            <a:ahLst/>
            <a:cxnLst/>
            <a:rect l="l" t="t" r="r" b="b"/>
            <a:pathLst>
              <a:path w="2607309" h="1614170">
                <a:moveTo>
                  <a:pt x="2445512" y="0"/>
                </a:moveTo>
                <a:lnTo>
                  <a:pt x="161416" y="0"/>
                </a:lnTo>
                <a:lnTo>
                  <a:pt x="118503" y="5765"/>
                </a:lnTo>
                <a:lnTo>
                  <a:pt x="79944" y="22036"/>
                </a:lnTo>
                <a:lnTo>
                  <a:pt x="47275" y="47275"/>
                </a:lnTo>
                <a:lnTo>
                  <a:pt x="22036" y="79944"/>
                </a:lnTo>
                <a:lnTo>
                  <a:pt x="5765" y="118503"/>
                </a:lnTo>
                <a:lnTo>
                  <a:pt x="0" y="161417"/>
                </a:lnTo>
                <a:lnTo>
                  <a:pt x="0" y="1452245"/>
                </a:lnTo>
                <a:lnTo>
                  <a:pt x="5765" y="1495158"/>
                </a:lnTo>
                <a:lnTo>
                  <a:pt x="22036" y="1533717"/>
                </a:lnTo>
                <a:lnTo>
                  <a:pt x="47275" y="1566386"/>
                </a:lnTo>
                <a:lnTo>
                  <a:pt x="79944" y="1591625"/>
                </a:lnTo>
                <a:lnTo>
                  <a:pt x="118503" y="1607896"/>
                </a:lnTo>
                <a:lnTo>
                  <a:pt x="161416" y="1613662"/>
                </a:lnTo>
                <a:lnTo>
                  <a:pt x="2445512" y="1613662"/>
                </a:lnTo>
                <a:lnTo>
                  <a:pt x="2488371" y="1607896"/>
                </a:lnTo>
                <a:lnTo>
                  <a:pt x="2526895" y="1591625"/>
                </a:lnTo>
                <a:lnTo>
                  <a:pt x="2559542" y="1566386"/>
                </a:lnTo>
                <a:lnTo>
                  <a:pt x="2584769" y="1533717"/>
                </a:lnTo>
                <a:lnTo>
                  <a:pt x="2601037" y="1495158"/>
                </a:lnTo>
                <a:lnTo>
                  <a:pt x="2606801" y="1452245"/>
                </a:lnTo>
                <a:lnTo>
                  <a:pt x="2606801" y="161417"/>
                </a:lnTo>
                <a:lnTo>
                  <a:pt x="2601037" y="118503"/>
                </a:lnTo>
                <a:lnTo>
                  <a:pt x="2584769" y="79944"/>
                </a:lnTo>
                <a:lnTo>
                  <a:pt x="2559542" y="47275"/>
                </a:lnTo>
                <a:lnTo>
                  <a:pt x="2526895" y="22036"/>
                </a:lnTo>
                <a:lnTo>
                  <a:pt x="2488371" y="5765"/>
                </a:lnTo>
                <a:lnTo>
                  <a:pt x="2445512" y="0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360414" y="2481833"/>
            <a:ext cx="2324735" cy="11620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065" marR="5080" indent="1905" algn="ctr">
              <a:lnSpc>
                <a:spcPct val="86200"/>
              </a:lnSpc>
              <a:spcBef>
                <a:spcPts val="335"/>
              </a:spcBef>
            </a:pPr>
            <a:r>
              <a:rPr sz="1400" b="1" dirty="0">
                <a:latin typeface="Arial"/>
                <a:cs typeface="Arial"/>
              </a:rPr>
              <a:t>Применение </a:t>
            </a:r>
            <a:r>
              <a:rPr sz="1400" b="1" spc="-15" dirty="0">
                <a:latin typeface="Arial"/>
                <a:cs typeface="Arial"/>
              </a:rPr>
              <a:t>дозаторов </a:t>
            </a:r>
            <a:r>
              <a:rPr sz="1400" b="1" dirty="0">
                <a:latin typeface="Arial"/>
                <a:cs typeface="Arial"/>
              </a:rPr>
              <a:t>с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антисептическим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средством </a:t>
            </a:r>
            <a:r>
              <a:rPr sz="1400" b="1" spc="-5" dirty="0">
                <a:latin typeface="Arial"/>
                <a:cs typeface="Arial"/>
              </a:rPr>
              <a:t>для </a:t>
            </a:r>
            <a:r>
              <a:rPr sz="1400" b="1" spc="-10" dirty="0">
                <a:latin typeface="Arial"/>
                <a:cs typeface="Arial"/>
              </a:rPr>
              <a:t>обработки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рук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при</a:t>
            </a:r>
            <a:r>
              <a:rPr sz="1400" b="1" spc="-15" dirty="0">
                <a:latin typeface="Arial"/>
                <a:cs typeface="Arial"/>
              </a:rPr>
              <a:t> входе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endParaRPr sz="1400">
              <a:latin typeface="Arial"/>
              <a:cs typeface="Arial"/>
            </a:endParaRPr>
          </a:p>
          <a:p>
            <a:pPr marL="370205" marR="360680" algn="ctr">
              <a:lnSpc>
                <a:spcPts val="1460"/>
              </a:lnSpc>
              <a:spcBef>
                <a:spcPts val="5"/>
              </a:spcBef>
            </a:pP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dirty="0">
                <a:latin typeface="Arial"/>
                <a:cs typeface="Arial"/>
              </a:rPr>
              <a:t>б</a:t>
            </a:r>
            <a:r>
              <a:rPr sz="1400" b="1" spc="-10" dirty="0">
                <a:latin typeface="Arial"/>
                <a:cs typeface="Arial"/>
              </a:rPr>
              <a:t>р</a:t>
            </a:r>
            <a:r>
              <a:rPr sz="1400" b="1" spc="5" dirty="0">
                <a:latin typeface="Arial"/>
                <a:cs typeface="Arial"/>
              </a:rPr>
              <a:t>а</a:t>
            </a:r>
            <a:r>
              <a:rPr sz="1400" b="1" spc="-40" dirty="0">
                <a:latin typeface="Arial"/>
                <a:cs typeface="Arial"/>
              </a:rPr>
              <a:t>з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spc="-25" dirty="0">
                <a:latin typeface="Arial"/>
                <a:cs typeface="Arial"/>
              </a:rPr>
              <a:t>в</a:t>
            </a:r>
            <a:r>
              <a:rPr sz="1400" b="1" spc="-5" dirty="0">
                <a:latin typeface="Arial"/>
                <a:cs typeface="Arial"/>
              </a:rPr>
              <a:t>а</a:t>
            </a:r>
            <a:r>
              <a:rPr sz="1400" b="1" spc="-20" dirty="0">
                <a:latin typeface="Arial"/>
                <a:cs typeface="Arial"/>
              </a:rPr>
              <a:t>т</a:t>
            </a:r>
            <a:r>
              <a:rPr sz="1400" b="1" spc="-5" dirty="0">
                <a:latin typeface="Arial"/>
                <a:cs typeface="Arial"/>
              </a:rPr>
              <a:t>ельн</a:t>
            </a:r>
            <a:r>
              <a:rPr sz="1400" b="1" spc="-50" dirty="0">
                <a:latin typeface="Arial"/>
                <a:cs typeface="Arial"/>
              </a:rPr>
              <a:t>у</a:t>
            </a:r>
            <a:r>
              <a:rPr sz="1400" b="1" dirty="0">
                <a:latin typeface="Arial"/>
                <a:cs typeface="Arial"/>
              </a:rPr>
              <a:t>ю  </a:t>
            </a:r>
            <a:r>
              <a:rPr sz="1400" b="1" spc="-5" dirty="0">
                <a:latin typeface="Arial"/>
                <a:cs typeface="Arial"/>
              </a:rPr>
              <a:t>организацию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87389" y="4293108"/>
            <a:ext cx="2333625" cy="1416685"/>
          </a:xfrm>
          <a:custGeom>
            <a:avLst/>
            <a:gdLst/>
            <a:ahLst/>
            <a:cxnLst/>
            <a:rect l="l" t="t" r="r" b="b"/>
            <a:pathLst>
              <a:path w="2333625" h="1416685">
                <a:moveTo>
                  <a:pt x="2191512" y="0"/>
                </a:moveTo>
                <a:lnTo>
                  <a:pt x="141605" y="0"/>
                </a:lnTo>
                <a:lnTo>
                  <a:pt x="96836" y="7216"/>
                </a:lnTo>
                <a:lnTo>
                  <a:pt x="57963" y="27314"/>
                </a:lnTo>
                <a:lnTo>
                  <a:pt x="27314" y="57963"/>
                </a:lnTo>
                <a:lnTo>
                  <a:pt x="7216" y="96836"/>
                </a:lnTo>
                <a:lnTo>
                  <a:pt x="0" y="141605"/>
                </a:lnTo>
                <a:lnTo>
                  <a:pt x="0" y="1274572"/>
                </a:lnTo>
                <a:lnTo>
                  <a:pt x="7216" y="1319311"/>
                </a:lnTo>
                <a:lnTo>
                  <a:pt x="27314" y="1358172"/>
                </a:lnTo>
                <a:lnTo>
                  <a:pt x="57963" y="1388819"/>
                </a:lnTo>
                <a:lnTo>
                  <a:pt x="96836" y="1408920"/>
                </a:lnTo>
                <a:lnTo>
                  <a:pt x="141605" y="1416138"/>
                </a:lnTo>
                <a:lnTo>
                  <a:pt x="2191512" y="1416138"/>
                </a:lnTo>
                <a:lnTo>
                  <a:pt x="2236280" y="1408920"/>
                </a:lnTo>
                <a:lnTo>
                  <a:pt x="2275153" y="1388819"/>
                </a:lnTo>
                <a:lnTo>
                  <a:pt x="2305802" y="1358172"/>
                </a:lnTo>
                <a:lnTo>
                  <a:pt x="2325900" y="1319311"/>
                </a:lnTo>
                <a:lnTo>
                  <a:pt x="2333116" y="1274572"/>
                </a:lnTo>
                <a:lnTo>
                  <a:pt x="2333116" y="141605"/>
                </a:lnTo>
                <a:lnTo>
                  <a:pt x="2325900" y="96836"/>
                </a:lnTo>
                <a:lnTo>
                  <a:pt x="2305802" y="57963"/>
                </a:lnTo>
                <a:lnTo>
                  <a:pt x="2275153" y="27314"/>
                </a:lnTo>
                <a:lnTo>
                  <a:pt x="2236280" y="7216"/>
                </a:lnTo>
                <a:lnTo>
                  <a:pt x="219151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364985" y="4277309"/>
            <a:ext cx="2179955" cy="141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565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Обеспечение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персонала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50"/>
              </a:lnSpc>
            </a:pPr>
            <a:r>
              <a:rPr sz="1400" b="1" spc="-10" dirty="0">
                <a:latin typeface="Arial"/>
                <a:cs typeface="Arial"/>
              </a:rPr>
              <a:t>средствами</a:t>
            </a:r>
            <a:endParaRPr sz="1400">
              <a:latin typeface="Arial"/>
              <a:cs typeface="Arial"/>
            </a:endParaRPr>
          </a:p>
          <a:p>
            <a:pPr marL="259079" marR="252729" indent="635" algn="ctr">
              <a:lnSpc>
                <a:spcPts val="1440"/>
              </a:lnSpc>
              <a:spcBef>
                <a:spcPts val="135"/>
              </a:spcBef>
            </a:pPr>
            <a:r>
              <a:rPr sz="1400" b="1" spc="-5" dirty="0">
                <a:latin typeface="Arial"/>
                <a:cs typeface="Arial"/>
              </a:rPr>
              <a:t>индивидуальной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защиты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(масками).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65"/>
              </a:lnSpc>
              <a:spcBef>
                <a:spcPts val="325"/>
              </a:spcBef>
            </a:pPr>
            <a:r>
              <a:rPr sz="1400" b="1" spc="-10" dirty="0">
                <a:latin typeface="Arial"/>
                <a:cs typeface="Arial"/>
              </a:rPr>
              <a:t>Организаторы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endParaRPr sz="1400">
              <a:latin typeface="Arial"/>
              <a:cs typeface="Arial"/>
            </a:endParaRPr>
          </a:p>
          <a:p>
            <a:pPr marL="22860" marR="14604" algn="ctr">
              <a:lnSpc>
                <a:spcPts val="1450"/>
              </a:lnSpc>
              <a:spcBef>
                <a:spcPts val="130"/>
              </a:spcBef>
            </a:pPr>
            <a:r>
              <a:rPr sz="1400" b="1" spc="-15" dirty="0">
                <a:latin typeface="Arial"/>
                <a:cs typeface="Arial"/>
              </a:rPr>
              <a:t>аудиториях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используют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маски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10" dirty="0">
                <a:latin typeface="Arial"/>
                <a:cs typeface="Arial"/>
              </a:rPr>
              <a:t> перчатки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1832" y="0"/>
            <a:ext cx="572033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2392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Порядок</a:t>
            </a:r>
            <a:r>
              <a:rPr spc="10" dirty="0"/>
              <a:t> </a:t>
            </a:r>
            <a:r>
              <a:rPr spc="-10" dirty="0"/>
              <a:t>организации </a:t>
            </a:r>
            <a:r>
              <a:rPr spc="-5" dirty="0"/>
              <a:t> </a:t>
            </a:r>
            <a:r>
              <a:rPr spc="-10" dirty="0"/>
              <a:t>Диктанта</a:t>
            </a:r>
            <a:r>
              <a:rPr spc="40" dirty="0"/>
              <a:t> </a:t>
            </a:r>
            <a:r>
              <a:rPr spc="-10" dirty="0"/>
              <a:t>Победы</a:t>
            </a:r>
            <a:r>
              <a:rPr spc="-5" dirty="0"/>
              <a:t> на</a:t>
            </a:r>
            <a:r>
              <a:rPr spc="-20" dirty="0"/>
              <a:t> </a:t>
            </a:r>
            <a:r>
              <a:rPr spc="-5" dirty="0"/>
              <a:t>площадках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90600"/>
            <a:ext cx="8074025" cy="18216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1" spc="-5" dirty="0" smtClean="0">
                <a:latin typeface="Arial"/>
                <a:cs typeface="Arial"/>
              </a:rPr>
              <a:t>2</a:t>
            </a:r>
            <a:r>
              <a:rPr lang="ru-RU" sz="2000" b="1" spc="-5" dirty="0" smtClean="0">
                <a:latin typeface="Arial"/>
                <a:cs typeface="Arial"/>
              </a:rPr>
              <a:t>8</a:t>
            </a:r>
            <a:r>
              <a:rPr sz="2000" b="1" spc="-5" dirty="0" smtClean="0">
                <a:latin typeface="Arial"/>
                <a:cs typeface="Arial"/>
              </a:rPr>
              <a:t>.04.2021</a:t>
            </a:r>
            <a:r>
              <a:rPr lang="ru-RU" sz="2000" b="1" spc="-5" dirty="0" smtClean="0">
                <a:latin typeface="Arial"/>
                <a:cs typeface="Arial"/>
              </a:rPr>
              <a:t> (среда)</a:t>
            </a:r>
            <a:r>
              <a:rPr sz="2000" b="1" dirty="0" smtClean="0">
                <a:latin typeface="Arial"/>
                <a:cs typeface="Arial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-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b="1" spc="-10" dirty="0">
                <a:latin typeface="Arial"/>
                <a:cs typeface="Arial"/>
              </a:rPr>
              <a:t>приемка</a:t>
            </a:r>
            <a:r>
              <a:rPr sz="2000" b="1" spc="-5" dirty="0">
                <a:latin typeface="Arial"/>
                <a:cs typeface="Arial"/>
              </a:rPr>
              <a:t> площадки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Диктанта</a:t>
            </a:r>
            <a:r>
              <a:rPr sz="2000" b="1" spc="540" dirty="0">
                <a:latin typeface="Arial"/>
                <a:cs typeface="Arial"/>
              </a:rPr>
              <a:t> </a:t>
            </a:r>
            <a:r>
              <a:rPr sz="2000" b="1" dirty="0" err="1">
                <a:latin typeface="Arial"/>
                <a:cs typeface="Arial"/>
              </a:rPr>
              <a:t>Победы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 </a:t>
            </a:r>
            <a:endParaRPr lang="ru-RU" sz="2000" b="1" spc="5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endParaRPr lang="ru-RU" sz="100" spc="5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endParaRPr lang="ru-RU" sz="1100" spc="5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ru-RU" sz="2000" spc="5" dirty="0" smtClean="0">
                <a:latin typeface="Arial"/>
                <a:cs typeface="Arial"/>
              </a:rPr>
              <a:t>В срок до 28.04.2021 необходимо направить на электронный адрес </a:t>
            </a:r>
            <a:r>
              <a:rPr lang="en-US" sz="2000" spc="5" dirty="0" smtClean="0">
                <a:latin typeface="Arial"/>
                <a:cs typeface="Arial"/>
                <a:hlinkClick r:id="rId2"/>
              </a:rPr>
              <a:t>mou_depsamobr@mail.ru</a:t>
            </a:r>
            <a:r>
              <a:rPr lang="ru-RU" sz="2000" spc="5" dirty="0" smtClean="0">
                <a:latin typeface="Arial"/>
                <a:cs typeface="Arial"/>
              </a:rPr>
              <a:t> заполненный акт приемки пункта проведения Диктанта (с подписью руководителя) + 3 фото (холл, аудитория, штаб)</a:t>
            </a:r>
            <a:endParaRPr sz="2000" spc="-10" dirty="0">
              <a:latin typeface="Microsoft Sans Serif"/>
              <a:cs typeface="Microsoft Sans Serif"/>
            </a:endParaRPr>
          </a:p>
        </p:txBody>
      </p:sp>
      <p:pic>
        <p:nvPicPr>
          <p:cNvPr id="5" name="object 2"/>
          <p:cNvPicPr/>
          <p:nvPr/>
        </p:nvPicPr>
        <p:blipFill rotWithShape="1">
          <a:blip r:embed="rId3" cstate="print"/>
          <a:srcRect l="9558" t="9093" r="6832" b="8148"/>
          <a:stretch/>
        </p:blipFill>
        <p:spPr>
          <a:xfrm>
            <a:off x="1685795" y="2805545"/>
            <a:ext cx="6086605" cy="39762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722" y="421269"/>
            <a:ext cx="3431723" cy="6026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8199" y="122936"/>
            <a:ext cx="668718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53005" marR="5080" indent="-244094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В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день </a:t>
            </a:r>
            <a:r>
              <a:rPr spc="-10" dirty="0">
                <a:solidFill>
                  <a:srgbClr val="000000"/>
                </a:solidFill>
              </a:rPr>
              <a:t>проведения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Диктанта</a:t>
            </a:r>
            <a:r>
              <a:rPr spc="5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Победы </a:t>
            </a:r>
            <a:r>
              <a:rPr spc="-7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29.04.2021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908685"/>
            <a:ext cx="8227695" cy="1666239"/>
          </a:xfrm>
          <a:custGeom>
            <a:avLst/>
            <a:gdLst/>
            <a:ahLst/>
            <a:cxnLst/>
            <a:rect l="l" t="t" r="r" b="b"/>
            <a:pathLst>
              <a:path w="8227695" h="1666239">
                <a:moveTo>
                  <a:pt x="8061071" y="0"/>
                </a:moveTo>
                <a:lnTo>
                  <a:pt x="166585" y="0"/>
                </a:lnTo>
                <a:lnTo>
                  <a:pt x="122302" y="5957"/>
                </a:lnTo>
                <a:lnTo>
                  <a:pt x="82508" y="22765"/>
                </a:lnTo>
                <a:lnTo>
                  <a:pt x="48793" y="48831"/>
                </a:lnTo>
                <a:lnTo>
                  <a:pt x="22744" y="82559"/>
                </a:lnTo>
                <a:lnTo>
                  <a:pt x="5950" y="122355"/>
                </a:lnTo>
                <a:lnTo>
                  <a:pt x="0" y="166624"/>
                </a:lnTo>
                <a:lnTo>
                  <a:pt x="0" y="1499362"/>
                </a:lnTo>
                <a:lnTo>
                  <a:pt x="5950" y="1543630"/>
                </a:lnTo>
                <a:lnTo>
                  <a:pt x="22744" y="1583426"/>
                </a:lnTo>
                <a:lnTo>
                  <a:pt x="48793" y="1617154"/>
                </a:lnTo>
                <a:lnTo>
                  <a:pt x="82508" y="1643220"/>
                </a:lnTo>
                <a:lnTo>
                  <a:pt x="122302" y="1660028"/>
                </a:lnTo>
                <a:lnTo>
                  <a:pt x="166585" y="1665986"/>
                </a:lnTo>
                <a:lnTo>
                  <a:pt x="8061071" y="1665986"/>
                </a:lnTo>
                <a:lnTo>
                  <a:pt x="8105384" y="1660028"/>
                </a:lnTo>
                <a:lnTo>
                  <a:pt x="8145192" y="1643220"/>
                </a:lnTo>
                <a:lnTo>
                  <a:pt x="8178911" y="1617154"/>
                </a:lnTo>
                <a:lnTo>
                  <a:pt x="8204957" y="1583426"/>
                </a:lnTo>
                <a:lnTo>
                  <a:pt x="8221746" y="1543630"/>
                </a:lnTo>
                <a:lnTo>
                  <a:pt x="8227695" y="1499362"/>
                </a:lnTo>
                <a:lnTo>
                  <a:pt x="8227695" y="166624"/>
                </a:lnTo>
                <a:lnTo>
                  <a:pt x="8221746" y="122355"/>
                </a:lnTo>
                <a:lnTo>
                  <a:pt x="8204957" y="82559"/>
                </a:lnTo>
                <a:lnTo>
                  <a:pt x="8178911" y="48831"/>
                </a:lnTo>
                <a:lnTo>
                  <a:pt x="8145192" y="22765"/>
                </a:lnTo>
                <a:lnTo>
                  <a:pt x="8105384" y="5957"/>
                </a:lnTo>
                <a:lnTo>
                  <a:pt x="8061071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0460" y="1251305"/>
            <a:ext cx="7657465" cy="9055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434"/>
              </a:spcBef>
            </a:pPr>
            <a:r>
              <a:rPr sz="1400" b="1" spc="-15" dirty="0">
                <a:latin typeface="Arial"/>
                <a:cs typeface="Arial"/>
              </a:rPr>
              <a:t>Ответственный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за</a:t>
            </a:r>
            <a:r>
              <a:rPr sz="1400" b="1" spc="-5" dirty="0">
                <a:latin typeface="Arial"/>
                <a:cs typeface="Arial"/>
              </a:rPr>
              <a:t> организационное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сопровождение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</a:t>
            </a:r>
            <a:endParaRPr sz="1400" dirty="0">
              <a:latin typeface="Arial"/>
              <a:cs typeface="Arial"/>
            </a:endParaRPr>
          </a:p>
          <a:p>
            <a:pPr marL="12065" marR="5080" algn="ctr">
              <a:lnSpc>
                <a:spcPct val="86100"/>
              </a:lnSpc>
              <a:spcBef>
                <a:spcPts val="570"/>
              </a:spcBef>
            </a:pPr>
            <a:r>
              <a:rPr sz="1400" spc="-15" dirty="0">
                <a:latin typeface="Microsoft Sans Serif"/>
                <a:cs typeface="Microsoft Sans Serif"/>
              </a:rPr>
              <a:t>Обеспечивает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регистрацию </a:t>
            </a:r>
            <a:r>
              <a:rPr sz="1400" spc="-15" dirty="0">
                <a:latin typeface="Microsoft Sans Serif"/>
                <a:cs typeface="Microsoft Sans Serif"/>
              </a:rPr>
              <a:t>участников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Диктанта,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выдачи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бланка</a:t>
            </a:r>
            <a:r>
              <a:rPr sz="1400" dirty="0">
                <a:latin typeface="Microsoft Sans Serif"/>
                <a:cs typeface="Microsoft Sans Serif"/>
              </a:rPr>
              <a:t> 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информационного </a:t>
            </a:r>
            <a:r>
              <a:rPr sz="1400" dirty="0">
                <a:latin typeface="Microsoft Sans Serif"/>
                <a:cs typeface="Microsoft Sans Serif"/>
              </a:rPr>
              <a:t>листа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(каждому </a:t>
            </a:r>
            <a:r>
              <a:rPr sz="1400" spc="-15" dirty="0">
                <a:latin typeface="Microsoft Sans Serif"/>
                <a:cs typeface="Microsoft Sans Serif"/>
              </a:rPr>
              <a:t>участнику </a:t>
            </a:r>
            <a:r>
              <a:rPr sz="1400" spc="370" dirty="0">
                <a:latin typeface="Microsoft Sans Serif"/>
                <a:cs typeface="Microsoft Sans Serif"/>
              </a:rPr>
              <a:t>–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20" dirty="0">
                <a:latin typeface="Microsoft Sans Serif"/>
                <a:cs typeface="Microsoft Sans Serif"/>
              </a:rPr>
              <a:t>одном </a:t>
            </a:r>
            <a:r>
              <a:rPr sz="1400" dirty="0">
                <a:latin typeface="Microsoft Sans Serif"/>
                <a:cs typeface="Microsoft Sans Serif"/>
              </a:rPr>
              <a:t>файле </a:t>
            </a:r>
            <a:r>
              <a:rPr sz="1400" spc="-15" dirty="0">
                <a:latin typeface="Microsoft Sans Serif"/>
                <a:cs typeface="Microsoft Sans Serif"/>
              </a:rPr>
              <a:t>формата </a:t>
            </a:r>
            <a:r>
              <a:rPr sz="1400" dirty="0">
                <a:latin typeface="Microsoft Sans Serif"/>
                <a:cs typeface="Microsoft Sans Serif"/>
              </a:rPr>
              <a:t>А4)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 </a:t>
            </a:r>
            <a:r>
              <a:rPr sz="1400" spc="-5" dirty="0">
                <a:latin typeface="Microsoft Sans Serif"/>
                <a:cs typeface="Microsoft Sans Serif"/>
              </a:rPr>
              <a:t>их </a:t>
            </a:r>
            <a:r>
              <a:rPr sz="1400" spc="-10" dirty="0">
                <a:latin typeface="Microsoft Sans Serif"/>
                <a:cs typeface="Microsoft Sans Serif"/>
              </a:rPr>
              <a:t>сопровождение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15" dirty="0">
                <a:latin typeface="Microsoft Sans Serif"/>
                <a:cs typeface="Microsoft Sans Serif"/>
              </a:rPr>
              <a:t>аудитории </a:t>
            </a:r>
            <a:r>
              <a:rPr sz="1400" dirty="0">
                <a:latin typeface="Microsoft Sans Serif"/>
                <a:cs typeface="Microsoft Sans Serif"/>
              </a:rPr>
              <a:t>для 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написания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Диктанта.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8139" y="2648457"/>
            <a:ext cx="5374640" cy="1666239"/>
          </a:xfrm>
          <a:custGeom>
            <a:avLst/>
            <a:gdLst/>
            <a:ahLst/>
            <a:cxnLst/>
            <a:rect l="l" t="t" r="r" b="b"/>
            <a:pathLst>
              <a:path w="5374640" h="1666239">
                <a:moveTo>
                  <a:pt x="5207965" y="0"/>
                </a:moveTo>
                <a:lnTo>
                  <a:pt x="166598" y="0"/>
                </a:lnTo>
                <a:lnTo>
                  <a:pt x="122309" y="5948"/>
                </a:lnTo>
                <a:lnTo>
                  <a:pt x="82512" y="22737"/>
                </a:lnTo>
                <a:lnTo>
                  <a:pt x="48794" y="48783"/>
                </a:lnTo>
                <a:lnTo>
                  <a:pt x="22745" y="82502"/>
                </a:lnTo>
                <a:lnTo>
                  <a:pt x="5950" y="122310"/>
                </a:lnTo>
                <a:lnTo>
                  <a:pt x="0" y="166624"/>
                </a:lnTo>
                <a:lnTo>
                  <a:pt x="0" y="1499234"/>
                </a:lnTo>
                <a:lnTo>
                  <a:pt x="5950" y="1543548"/>
                </a:lnTo>
                <a:lnTo>
                  <a:pt x="22745" y="1583356"/>
                </a:lnTo>
                <a:lnTo>
                  <a:pt x="48794" y="1617075"/>
                </a:lnTo>
                <a:lnTo>
                  <a:pt x="82512" y="1643121"/>
                </a:lnTo>
                <a:lnTo>
                  <a:pt x="122309" y="1659910"/>
                </a:lnTo>
                <a:lnTo>
                  <a:pt x="166598" y="1665858"/>
                </a:lnTo>
                <a:lnTo>
                  <a:pt x="5207965" y="1665858"/>
                </a:lnTo>
                <a:lnTo>
                  <a:pt x="5252278" y="1659910"/>
                </a:lnTo>
                <a:lnTo>
                  <a:pt x="5292086" y="1643121"/>
                </a:lnTo>
                <a:lnTo>
                  <a:pt x="5325805" y="1617075"/>
                </a:lnTo>
                <a:lnTo>
                  <a:pt x="5351851" y="1583356"/>
                </a:lnTo>
                <a:lnTo>
                  <a:pt x="5368640" y="1543548"/>
                </a:lnTo>
                <a:lnTo>
                  <a:pt x="5374589" y="1499234"/>
                </a:lnTo>
                <a:lnTo>
                  <a:pt x="5374589" y="166624"/>
                </a:lnTo>
                <a:lnTo>
                  <a:pt x="5368640" y="122310"/>
                </a:lnTo>
                <a:lnTo>
                  <a:pt x="5351851" y="82502"/>
                </a:lnTo>
                <a:lnTo>
                  <a:pt x="5325805" y="48783"/>
                </a:lnTo>
                <a:lnTo>
                  <a:pt x="5292086" y="22737"/>
                </a:lnTo>
                <a:lnTo>
                  <a:pt x="5252278" y="5948"/>
                </a:lnTo>
                <a:lnTo>
                  <a:pt x="5207965" y="0"/>
                </a:lnTo>
                <a:close/>
              </a:path>
            </a:pathLst>
          </a:custGeom>
          <a:solidFill>
            <a:srgbClr val="E6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7555" y="2991459"/>
            <a:ext cx="4976495" cy="9055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400" b="1" spc="-15" dirty="0">
                <a:latin typeface="Arial"/>
                <a:cs typeface="Arial"/>
              </a:rPr>
              <a:t>Ответственный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за </a:t>
            </a:r>
            <a:r>
              <a:rPr sz="1400" b="1" spc="-5" dirty="0">
                <a:latin typeface="Arial"/>
                <a:cs typeface="Arial"/>
              </a:rPr>
              <a:t>проведение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</a:t>
            </a:r>
            <a:endParaRPr sz="1400" dirty="0">
              <a:latin typeface="Arial"/>
              <a:cs typeface="Arial"/>
            </a:endParaRPr>
          </a:p>
          <a:p>
            <a:pPr marL="12700" marR="5080" indent="-3175" algn="ctr">
              <a:lnSpc>
                <a:spcPct val="86100"/>
              </a:lnSpc>
              <a:spcBef>
                <a:spcPts val="570"/>
              </a:spcBef>
            </a:pPr>
            <a:r>
              <a:rPr sz="1400" spc="-25" dirty="0">
                <a:latin typeface="Microsoft Sans Serif"/>
                <a:cs typeface="Microsoft Sans Serif"/>
              </a:rPr>
              <a:t>Организует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деятельность </a:t>
            </a:r>
            <a:r>
              <a:rPr sz="1400" spc="-15" dirty="0">
                <a:latin typeface="Microsoft Sans Serif"/>
                <a:cs typeface="Microsoft Sans Serif"/>
              </a:rPr>
              <a:t>организаторов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аудитории,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дежурных,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ответственного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за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доставку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КИМов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аудиторию,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их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сбор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передачу.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8139" y="4459478"/>
            <a:ext cx="2632075" cy="1666239"/>
          </a:xfrm>
          <a:custGeom>
            <a:avLst/>
            <a:gdLst/>
            <a:ahLst/>
            <a:cxnLst/>
            <a:rect l="l" t="t" r="r" b="b"/>
            <a:pathLst>
              <a:path w="2632075" h="1666239">
                <a:moveTo>
                  <a:pt x="2465400" y="0"/>
                </a:moveTo>
                <a:lnTo>
                  <a:pt x="166598" y="0"/>
                </a:lnTo>
                <a:lnTo>
                  <a:pt x="122309" y="5948"/>
                </a:lnTo>
                <a:lnTo>
                  <a:pt x="82512" y="22737"/>
                </a:lnTo>
                <a:lnTo>
                  <a:pt x="48794" y="48783"/>
                </a:lnTo>
                <a:lnTo>
                  <a:pt x="22745" y="82502"/>
                </a:lnTo>
                <a:lnTo>
                  <a:pt x="5950" y="122310"/>
                </a:lnTo>
                <a:lnTo>
                  <a:pt x="0" y="166624"/>
                </a:lnTo>
                <a:lnTo>
                  <a:pt x="0" y="1499311"/>
                </a:lnTo>
                <a:lnTo>
                  <a:pt x="5950" y="1543594"/>
                </a:lnTo>
                <a:lnTo>
                  <a:pt x="22745" y="1583388"/>
                </a:lnTo>
                <a:lnTo>
                  <a:pt x="48794" y="1617103"/>
                </a:lnTo>
                <a:lnTo>
                  <a:pt x="82512" y="1643152"/>
                </a:lnTo>
                <a:lnTo>
                  <a:pt x="122309" y="1659946"/>
                </a:lnTo>
                <a:lnTo>
                  <a:pt x="166598" y="1665897"/>
                </a:lnTo>
                <a:lnTo>
                  <a:pt x="2465400" y="1665897"/>
                </a:lnTo>
                <a:lnTo>
                  <a:pt x="2509713" y="1659946"/>
                </a:lnTo>
                <a:lnTo>
                  <a:pt x="2549521" y="1643152"/>
                </a:lnTo>
                <a:lnTo>
                  <a:pt x="2583240" y="1617103"/>
                </a:lnTo>
                <a:lnTo>
                  <a:pt x="2609286" y="1583388"/>
                </a:lnTo>
                <a:lnTo>
                  <a:pt x="2626075" y="1543594"/>
                </a:lnTo>
                <a:lnTo>
                  <a:pt x="2632024" y="1499311"/>
                </a:lnTo>
                <a:lnTo>
                  <a:pt x="2632024" y="166624"/>
                </a:lnTo>
                <a:lnTo>
                  <a:pt x="2626075" y="122310"/>
                </a:lnTo>
                <a:lnTo>
                  <a:pt x="2609286" y="82502"/>
                </a:lnTo>
                <a:lnTo>
                  <a:pt x="2583240" y="48783"/>
                </a:lnTo>
                <a:lnTo>
                  <a:pt x="2549521" y="22737"/>
                </a:lnTo>
                <a:lnTo>
                  <a:pt x="2509713" y="5948"/>
                </a:lnTo>
                <a:lnTo>
                  <a:pt x="246540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5447" y="4464811"/>
            <a:ext cx="2438400" cy="1642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10" dirty="0">
                <a:latin typeface="Arial"/>
                <a:cs typeface="Arial"/>
              </a:rPr>
              <a:t>Организаторы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аудитории</a:t>
            </a:r>
            <a:endParaRPr sz="1400">
              <a:latin typeface="Arial"/>
              <a:cs typeface="Arial"/>
            </a:endParaRPr>
          </a:p>
          <a:p>
            <a:pPr marL="240665" marR="236854" algn="ctr">
              <a:lnSpc>
                <a:spcPts val="1380"/>
              </a:lnSpc>
              <a:spcBef>
                <a:spcPts val="75"/>
              </a:spcBef>
            </a:pPr>
            <a:r>
              <a:rPr sz="1200" spc="-20" dirty="0">
                <a:latin typeface="Microsoft Sans Serif"/>
                <a:cs typeface="Microsoft Sans Serif"/>
              </a:rPr>
              <a:t>Подготовка </a:t>
            </a:r>
            <a:r>
              <a:rPr sz="1200" spc="-15" dirty="0">
                <a:latin typeface="Microsoft Sans Serif"/>
                <a:cs typeface="Microsoft Sans Serif"/>
              </a:rPr>
              <a:t>досок Рассадка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участников.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Проведение</a:t>
            </a:r>
            <a:endParaRPr sz="1200">
              <a:latin typeface="Microsoft Sans Serif"/>
              <a:cs typeface="Microsoft Sans Serif"/>
            </a:endParaRPr>
          </a:p>
          <a:p>
            <a:pPr marL="401320" marR="394335" indent="-1905" algn="ctr">
              <a:lnSpc>
                <a:spcPts val="1380"/>
              </a:lnSpc>
            </a:pPr>
            <a:r>
              <a:rPr sz="1200" spc="-15" dirty="0">
                <a:latin typeface="Microsoft Sans Serif"/>
                <a:cs typeface="Microsoft Sans Serif"/>
              </a:rPr>
              <a:t>инструктажа. </a:t>
            </a:r>
            <a:r>
              <a:rPr sz="1200" spc="-25" dirty="0">
                <a:latin typeface="Microsoft Sans Serif"/>
                <a:cs typeface="Microsoft Sans Serif"/>
              </a:rPr>
              <a:t>Раздача 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КИМов.Наблюдение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за</a:t>
            </a:r>
            <a:endParaRPr sz="1200">
              <a:latin typeface="Microsoft Sans Serif"/>
              <a:cs typeface="Microsoft Sans Serif"/>
            </a:endParaRPr>
          </a:p>
          <a:p>
            <a:pPr marL="129539" marR="122555" algn="ctr">
              <a:lnSpc>
                <a:spcPts val="1380"/>
              </a:lnSpc>
            </a:pPr>
            <a:r>
              <a:rPr sz="1200" spc="-10" dirty="0">
                <a:latin typeface="Microsoft Sans Serif"/>
                <a:cs typeface="Microsoft Sans Serif"/>
              </a:rPr>
              <a:t>написанием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работ.Сбор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работ,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запечатывание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конвертов,</a:t>
            </a:r>
            <a:endParaRPr sz="1200">
              <a:latin typeface="Microsoft Sans Serif"/>
              <a:cs typeface="Microsoft Sans Serif"/>
            </a:endParaRPr>
          </a:p>
          <a:p>
            <a:pPr marL="202565" marR="196215" algn="ctr">
              <a:lnSpc>
                <a:spcPts val="1380"/>
              </a:lnSpc>
            </a:pPr>
            <a:r>
              <a:rPr sz="1200" spc="-10" dirty="0">
                <a:latin typeface="Microsoft Sans Serif"/>
                <a:cs typeface="Microsoft Sans Serif"/>
              </a:rPr>
              <a:t>передача</a:t>
            </a:r>
            <a:r>
              <a:rPr sz="1200" spc="-5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ответственному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за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доставку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00654" y="4459478"/>
            <a:ext cx="2632075" cy="1666239"/>
          </a:xfrm>
          <a:custGeom>
            <a:avLst/>
            <a:gdLst/>
            <a:ahLst/>
            <a:cxnLst/>
            <a:rect l="l" t="t" r="r" b="b"/>
            <a:pathLst>
              <a:path w="2632075" h="1666239">
                <a:moveTo>
                  <a:pt x="2465450" y="0"/>
                </a:moveTo>
                <a:lnTo>
                  <a:pt x="166623" y="0"/>
                </a:lnTo>
                <a:lnTo>
                  <a:pt x="122355" y="5948"/>
                </a:lnTo>
                <a:lnTo>
                  <a:pt x="82559" y="22737"/>
                </a:lnTo>
                <a:lnTo>
                  <a:pt x="48831" y="48783"/>
                </a:lnTo>
                <a:lnTo>
                  <a:pt x="22765" y="82502"/>
                </a:lnTo>
                <a:lnTo>
                  <a:pt x="5957" y="122310"/>
                </a:lnTo>
                <a:lnTo>
                  <a:pt x="0" y="166624"/>
                </a:lnTo>
                <a:lnTo>
                  <a:pt x="0" y="1499311"/>
                </a:lnTo>
                <a:lnTo>
                  <a:pt x="5957" y="1543594"/>
                </a:lnTo>
                <a:lnTo>
                  <a:pt x="22765" y="1583388"/>
                </a:lnTo>
                <a:lnTo>
                  <a:pt x="48831" y="1617103"/>
                </a:lnTo>
                <a:lnTo>
                  <a:pt x="82559" y="1643152"/>
                </a:lnTo>
                <a:lnTo>
                  <a:pt x="122355" y="1659946"/>
                </a:lnTo>
                <a:lnTo>
                  <a:pt x="166623" y="1665897"/>
                </a:lnTo>
                <a:lnTo>
                  <a:pt x="2465450" y="1665897"/>
                </a:lnTo>
                <a:lnTo>
                  <a:pt x="2509764" y="1659946"/>
                </a:lnTo>
                <a:lnTo>
                  <a:pt x="2549572" y="1643152"/>
                </a:lnTo>
                <a:lnTo>
                  <a:pt x="2583291" y="1617103"/>
                </a:lnTo>
                <a:lnTo>
                  <a:pt x="2609337" y="1583388"/>
                </a:lnTo>
                <a:lnTo>
                  <a:pt x="2626126" y="1543594"/>
                </a:lnTo>
                <a:lnTo>
                  <a:pt x="2632074" y="1499311"/>
                </a:lnTo>
                <a:lnTo>
                  <a:pt x="2632074" y="166624"/>
                </a:lnTo>
                <a:lnTo>
                  <a:pt x="2626126" y="122310"/>
                </a:lnTo>
                <a:lnTo>
                  <a:pt x="2609337" y="82502"/>
                </a:lnTo>
                <a:lnTo>
                  <a:pt x="2583291" y="48783"/>
                </a:lnTo>
                <a:lnTo>
                  <a:pt x="2549572" y="22737"/>
                </a:lnTo>
                <a:lnTo>
                  <a:pt x="2509764" y="5948"/>
                </a:lnTo>
                <a:lnTo>
                  <a:pt x="2465450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24225" y="4526635"/>
            <a:ext cx="2383155" cy="14585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96240">
              <a:lnSpc>
                <a:spcPct val="100000"/>
              </a:lnSpc>
              <a:spcBef>
                <a:spcPts val="434"/>
              </a:spcBef>
            </a:pPr>
            <a:r>
              <a:rPr sz="1400" b="1" spc="-15" dirty="0">
                <a:latin typeface="Arial"/>
                <a:cs typeface="Arial"/>
              </a:rPr>
              <a:t>Дежурные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фойе</a:t>
            </a:r>
            <a:endParaRPr sz="1400">
              <a:latin typeface="Arial"/>
              <a:cs typeface="Arial"/>
            </a:endParaRPr>
          </a:p>
          <a:p>
            <a:pPr marL="200025" marR="189865" indent="126364">
              <a:lnSpc>
                <a:spcPts val="1460"/>
              </a:lnSpc>
              <a:spcBef>
                <a:spcPts val="565"/>
              </a:spcBef>
            </a:pPr>
            <a:r>
              <a:rPr sz="1400" spc="-10" dirty="0">
                <a:latin typeface="Microsoft Sans Serif"/>
                <a:cs typeface="Microsoft Sans Serif"/>
              </a:rPr>
              <a:t>Помощь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10" dirty="0">
                <a:latin typeface="Microsoft Sans Serif"/>
                <a:cs typeface="Microsoft Sans Serif"/>
              </a:rPr>
              <a:t>навигации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участников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(до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комнаты</a:t>
            </a:r>
            <a:endParaRPr sz="1400">
              <a:latin typeface="Microsoft Sans Serif"/>
              <a:cs typeface="Microsoft Sans Serif"/>
            </a:endParaRPr>
          </a:p>
          <a:p>
            <a:pPr marL="350520">
              <a:lnSpc>
                <a:spcPts val="1310"/>
              </a:lnSpc>
            </a:pPr>
            <a:r>
              <a:rPr sz="1400" spc="-5" dirty="0">
                <a:latin typeface="Microsoft Sans Serif"/>
                <a:cs typeface="Microsoft Sans Serif"/>
              </a:rPr>
              <a:t>гигиены,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на </a:t>
            </a:r>
            <a:r>
              <a:rPr sz="1400" spc="-15" dirty="0">
                <a:latin typeface="Microsoft Sans Serif"/>
                <a:cs typeface="Microsoft Sans Serif"/>
              </a:rPr>
              <a:t>выход,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90" dirty="0">
                <a:latin typeface="Microsoft Sans Serif"/>
                <a:cs typeface="Microsoft Sans Serif"/>
              </a:rPr>
              <a:t>к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ts val="1450"/>
              </a:lnSpc>
              <a:spcBef>
                <a:spcPts val="130"/>
              </a:spcBef>
            </a:pPr>
            <a:r>
              <a:rPr sz="1400" spc="-15" dirty="0">
                <a:latin typeface="Microsoft Sans Serif"/>
                <a:cs typeface="Microsoft Sans Serif"/>
              </a:rPr>
              <a:t>главному ответственному </a:t>
            </a:r>
            <a:r>
              <a:rPr sz="1400" spc="-30" dirty="0">
                <a:latin typeface="Microsoft Sans Serif"/>
                <a:cs typeface="Microsoft Sans Serif"/>
              </a:rPr>
              <a:t>за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организацию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проведения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диктанта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организации).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3835" y="2648457"/>
            <a:ext cx="2632075" cy="1666239"/>
          </a:xfrm>
          <a:custGeom>
            <a:avLst/>
            <a:gdLst/>
            <a:ahLst/>
            <a:cxnLst/>
            <a:rect l="l" t="t" r="r" b="b"/>
            <a:pathLst>
              <a:path w="2632075" h="1666239">
                <a:moveTo>
                  <a:pt x="2465450" y="0"/>
                </a:moveTo>
                <a:lnTo>
                  <a:pt x="166624" y="0"/>
                </a:lnTo>
                <a:lnTo>
                  <a:pt x="122310" y="5948"/>
                </a:lnTo>
                <a:lnTo>
                  <a:pt x="82502" y="22737"/>
                </a:lnTo>
                <a:lnTo>
                  <a:pt x="48783" y="48783"/>
                </a:lnTo>
                <a:lnTo>
                  <a:pt x="22737" y="82502"/>
                </a:lnTo>
                <a:lnTo>
                  <a:pt x="5948" y="122310"/>
                </a:lnTo>
                <a:lnTo>
                  <a:pt x="0" y="166624"/>
                </a:lnTo>
                <a:lnTo>
                  <a:pt x="0" y="1499234"/>
                </a:lnTo>
                <a:lnTo>
                  <a:pt x="5948" y="1543548"/>
                </a:lnTo>
                <a:lnTo>
                  <a:pt x="22737" y="1583356"/>
                </a:lnTo>
                <a:lnTo>
                  <a:pt x="48783" y="1617075"/>
                </a:lnTo>
                <a:lnTo>
                  <a:pt x="82502" y="1643121"/>
                </a:lnTo>
                <a:lnTo>
                  <a:pt x="122310" y="1659910"/>
                </a:lnTo>
                <a:lnTo>
                  <a:pt x="166624" y="1665858"/>
                </a:lnTo>
                <a:lnTo>
                  <a:pt x="2465450" y="1665858"/>
                </a:lnTo>
                <a:lnTo>
                  <a:pt x="2509719" y="1659910"/>
                </a:lnTo>
                <a:lnTo>
                  <a:pt x="2549515" y="1643121"/>
                </a:lnTo>
                <a:lnTo>
                  <a:pt x="2583243" y="1617075"/>
                </a:lnTo>
                <a:lnTo>
                  <a:pt x="2609309" y="1583356"/>
                </a:lnTo>
                <a:lnTo>
                  <a:pt x="2626117" y="1543548"/>
                </a:lnTo>
                <a:lnTo>
                  <a:pt x="2632074" y="1499234"/>
                </a:lnTo>
                <a:lnTo>
                  <a:pt x="2632074" y="166624"/>
                </a:lnTo>
                <a:lnTo>
                  <a:pt x="2626117" y="122310"/>
                </a:lnTo>
                <a:lnTo>
                  <a:pt x="2609309" y="82502"/>
                </a:lnTo>
                <a:lnTo>
                  <a:pt x="2583243" y="48783"/>
                </a:lnTo>
                <a:lnTo>
                  <a:pt x="2549515" y="22737"/>
                </a:lnTo>
                <a:lnTo>
                  <a:pt x="2509719" y="5948"/>
                </a:lnTo>
                <a:lnTo>
                  <a:pt x="2465450" y="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144514" y="2757297"/>
            <a:ext cx="2451735" cy="14166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417830" marR="410845" algn="ctr">
              <a:lnSpc>
                <a:spcPts val="1450"/>
              </a:lnSpc>
              <a:spcBef>
                <a:spcPts val="340"/>
              </a:spcBef>
            </a:pPr>
            <a:r>
              <a:rPr sz="1400" b="1" spc="-15" dirty="0">
                <a:latin typeface="Arial"/>
                <a:cs typeface="Arial"/>
              </a:rPr>
              <a:t>Ответственный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за </a:t>
            </a:r>
            <a:r>
              <a:rPr sz="1400" b="1" spc="-37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доставку </a:t>
            </a:r>
            <a:r>
              <a:rPr sz="1400" b="1" spc="-5" dirty="0">
                <a:latin typeface="Arial"/>
                <a:cs typeface="Arial"/>
              </a:rPr>
              <a:t>ТМ</a:t>
            </a:r>
            <a:endParaRPr sz="1400">
              <a:latin typeface="Arial"/>
              <a:cs typeface="Arial"/>
            </a:endParaRPr>
          </a:p>
          <a:p>
            <a:pPr marL="12065" marR="5080" algn="ctr">
              <a:lnSpc>
                <a:spcPct val="86200"/>
              </a:lnSpc>
              <a:spcBef>
                <a:spcPts val="565"/>
              </a:spcBef>
            </a:pPr>
            <a:r>
              <a:rPr sz="1400" spc="-15" dirty="0">
                <a:latin typeface="Microsoft Sans Serif"/>
                <a:cs typeface="Microsoft Sans Serif"/>
              </a:rPr>
              <a:t>Получает </a:t>
            </a:r>
            <a:r>
              <a:rPr sz="1400" spc="-5" dirty="0">
                <a:latin typeface="Microsoft Sans Serif"/>
                <a:cs typeface="Microsoft Sans Serif"/>
              </a:rPr>
              <a:t>ТМ, </a:t>
            </a:r>
            <a:r>
              <a:rPr sz="1400" spc="-15" dirty="0">
                <a:latin typeface="Microsoft Sans Serif"/>
                <a:cs typeface="Microsoft Sans Serif"/>
              </a:rPr>
              <a:t>распечатывает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ТМ,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передает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КИМыв 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аудитории,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собирает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работы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итогам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Диктанта.</a:t>
            </a:r>
            <a:endParaRPr sz="1400">
              <a:latin typeface="Microsoft Sans Serif"/>
              <a:cs typeface="Microsoft Sans Serif"/>
            </a:endParaRPr>
          </a:p>
          <a:p>
            <a:pPr marL="2540" algn="ctr">
              <a:lnSpc>
                <a:spcPts val="1450"/>
              </a:lnSpc>
            </a:pPr>
            <a:r>
              <a:rPr sz="1400" spc="-25" dirty="0">
                <a:latin typeface="Microsoft Sans Serif"/>
                <a:cs typeface="Microsoft Sans Serif"/>
              </a:rPr>
              <a:t>Организует</a:t>
            </a:r>
            <a:r>
              <a:rPr sz="1400" spc="-15" dirty="0">
                <a:latin typeface="Microsoft Sans Serif"/>
                <a:cs typeface="Microsoft Sans Serif"/>
              </a:rPr>
              <a:t> доставку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54725" y="4437126"/>
            <a:ext cx="2632075" cy="1666239"/>
          </a:xfrm>
          <a:custGeom>
            <a:avLst/>
            <a:gdLst/>
            <a:ahLst/>
            <a:cxnLst/>
            <a:rect l="l" t="t" r="r" b="b"/>
            <a:pathLst>
              <a:path w="2632075" h="1666239">
                <a:moveTo>
                  <a:pt x="2465451" y="0"/>
                </a:moveTo>
                <a:lnTo>
                  <a:pt x="166624" y="0"/>
                </a:lnTo>
                <a:lnTo>
                  <a:pt x="122355" y="5948"/>
                </a:lnTo>
                <a:lnTo>
                  <a:pt x="82559" y="22737"/>
                </a:lnTo>
                <a:lnTo>
                  <a:pt x="48831" y="48783"/>
                </a:lnTo>
                <a:lnTo>
                  <a:pt x="22765" y="82502"/>
                </a:lnTo>
                <a:lnTo>
                  <a:pt x="5957" y="122310"/>
                </a:lnTo>
                <a:lnTo>
                  <a:pt x="0" y="166624"/>
                </a:lnTo>
                <a:lnTo>
                  <a:pt x="0" y="1499285"/>
                </a:lnTo>
                <a:lnTo>
                  <a:pt x="5957" y="1543574"/>
                </a:lnTo>
                <a:lnTo>
                  <a:pt x="22765" y="1583372"/>
                </a:lnTo>
                <a:lnTo>
                  <a:pt x="48831" y="1617089"/>
                </a:lnTo>
                <a:lnTo>
                  <a:pt x="82559" y="1643139"/>
                </a:lnTo>
                <a:lnTo>
                  <a:pt x="122355" y="1659933"/>
                </a:lnTo>
                <a:lnTo>
                  <a:pt x="166624" y="1665884"/>
                </a:lnTo>
                <a:lnTo>
                  <a:pt x="2465451" y="1665884"/>
                </a:lnTo>
                <a:lnTo>
                  <a:pt x="2509764" y="1659933"/>
                </a:lnTo>
                <a:lnTo>
                  <a:pt x="2549572" y="1643139"/>
                </a:lnTo>
                <a:lnTo>
                  <a:pt x="2583291" y="1617089"/>
                </a:lnTo>
                <a:lnTo>
                  <a:pt x="2609337" y="1583372"/>
                </a:lnTo>
                <a:lnTo>
                  <a:pt x="2626126" y="1543574"/>
                </a:lnTo>
                <a:lnTo>
                  <a:pt x="2632075" y="1499285"/>
                </a:lnTo>
                <a:lnTo>
                  <a:pt x="2632075" y="166624"/>
                </a:lnTo>
                <a:lnTo>
                  <a:pt x="2626126" y="122310"/>
                </a:lnTo>
                <a:lnTo>
                  <a:pt x="2609337" y="82502"/>
                </a:lnTo>
                <a:lnTo>
                  <a:pt x="2583291" y="48783"/>
                </a:lnTo>
                <a:lnTo>
                  <a:pt x="2549572" y="22737"/>
                </a:lnTo>
                <a:lnTo>
                  <a:pt x="2509764" y="5948"/>
                </a:lnTo>
                <a:lnTo>
                  <a:pt x="2465451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03441" y="4490084"/>
            <a:ext cx="2336800" cy="152781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60045" marR="353695" algn="ctr">
              <a:lnSpc>
                <a:spcPct val="86500"/>
              </a:lnSpc>
              <a:spcBef>
                <a:spcPts val="330"/>
              </a:spcBef>
            </a:pPr>
            <a:r>
              <a:rPr sz="1400" b="1" spc="-15" dirty="0">
                <a:latin typeface="Arial"/>
                <a:cs typeface="Arial"/>
              </a:rPr>
              <a:t>Ответственный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за </a:t>
            </a:r>
            <a:r>
              <a:rPr sz="1400" b="1" spc="-37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техническое </a:t>
            </a:r>
            <a:r>
              <a:rPr sz="1400" b="1" spc="-5" dirty="0">
                <a:latin typeface="Arial"/>
                <a:cs typeface="Arial"/>
              </a:rPr>
              <a:t> сопровождение</a:t>
            </a:r>
            <a:endParaRPr sz="1400">
              <a:latin typeface="Arial"/>
              <a:cs typeface="Arial"/>
            </a:endParaRPr>
          </a:p>
          <a:p>
            <a:pPr marL="12700" marR="5080" indent="635" algn="ctr">
              <a:lnSpc>
                <a:spcPts val="1450"/>
              </a:lnSpc>
            </a:pPr>
            <a:r>
              <a:rPr sz="1400" spc="-15" dirty="0">
                <a:latin typeface="Microsoft Sans Serif"/>
                <a:cs typeface="Microsoft Sans Serif"/>
              </a:rPr>
              <a:t>Презентации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КИМов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аудиториях.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Контроль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за 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организацией </a:t>
            </a:r>
            <a:r>
              <a:rPr sz="1400" spc="-25" dirty="0">
                <a:latin typeface="Microsoft Sans Serif"/>
                <a:cs typeface="Microsoft Sans Serif"/>
              </a:rPr>
              <a:t>печати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ts val="1440"/>
              </a:lnSpc>
              <a:spcBef>
                <a:spcPts val="15"/>
              </a:spcBef>
            </a:pPr>
            <a:r>
              <a:rPr sz="1400" spc="-5" dirty="0">
                <a:latin typeface="Microsoft Sans Serif"/>
                <a:cs typeface="Microsoft Sans Serif"/>
              </a:rPr>
              <a:t>совместно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ответственным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за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доставку.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1832" y="306069"/>
            <a:ext cx="5720334" cy="430887"/>
          </a:xfrm>
        </p:spPr>
        <p:txBody>
          <a:bodyPr/>
          <a:lstStyle/>
          <a:p>
            <a:r>
              <a:rPr lang="ru-RU" dirty="0" smtClean="0"/>
              <a:t>Расписание сдачи материалов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26840"/>
              </p:ext>
            </p:extLst>
          </p:nvPr>
        </p:nvGraphicFramePr>
        <p:xfrm>
          <a:off x="1752600" y="1676400"/>
          <a:ext cx="6096000" cy="457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ОУ</a:t>
                      </a:r>
                    </a:p>
                    <a:p>
                      <a:pPr algn="ctr"/>
                      <a:r>
                        <a:rPr lang="ru-RU" sz="2400" b="0" dirty="0" smtClean="0"/>
                        <a:t>Куйбышевского Ленинского Самарского Октябрьского районов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29.04.2021</a:t>
                      </a:r>
                    </a:p>
                    <a:p>
                      <a:pPr algn="ctr"/>
                      <a:r>
                        <a:rPr lang="ru-RU" sz="3200" b="0" dirty="0" smtClean="0"/>
                        <a:t>16:30-17:30</a:t>
                      </a:r>
                      <a:endParaRPr lang="ru-RU" sz="3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ОУ Железнодорожного Кировского </a:t>
                      </a:r>
                      <a:r>
                        <a:rPr lang="ru-RU" sz="2400" b="0" dirty="0" err="1" smtClean="0"/>
                        <a:t>Красноглинского</a:t>
                      </a:r>
                      <a:r>
                        <a:rPr lang="ru-RU" sz="2400" b="0" baseline="0" dirty="0" smtClean="0"/>
                        <a:t> Промышленного Советского районов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30.04.2021</a:t>
                      </a:r>
                    </a:p>
                    <a:p>
                      <a:pPr algn="ctr"/>
                      <a:r>
                        <a:rPr lang="ru-RU" sz="3200" b="0" dirty="0" smtClean="0"/>
                        <a:t>12:30-14.00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805934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Пакеты документов собирают старшие директора по районам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0287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lnTo>
                  <a:pt x="0" y="6858000"/>
                </a:lnTo>
                <a:lnTo>
                  <a:pt x="6350" y="6858000"/>
                </a:lnTo>
                <a:lnTo>
                  <a:pt x="6350" y="6350"/>
                </a:lnTo>
                <a:lnTo>
                  <a:pt x="9143987" y="635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20566" y="1702054"/>
            <a:ext cx="21374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solidFill>
                  <a:srgbClr val="000000"/>
                </a:solidFill>
              </a:rPr>
              <a:t>Ответственные</a:t>
            </a:r>
            <a:r>
              <a:rPr sz="2000" spc="-4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:</a:t>
            </a:r>
            <a:endParaRPr sz="20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459105" y="2312035"/>
            <a:ext cx="8684895" cy="2190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84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за</a:t>
            </a:r>
            <a:r>
              <a:rPr spc="-15" dirty="0"/>
              <a:t> </a:t>
            </a:r>
            <a:r>
              <a:rPr spc="-5" dirty="0"/>
              <a:t>организацию</a:t>
            </a:r>
            <a:r>
              <a:rPr spc="-40" dirty="0"/>
              <a:t> </a:t>
            </a:r>
            <a:r>
              <a:rPr spc="-5" dirty="0"/>
              <a:t>Диктанта</a:t>
            </a:r>
            <a:r>
              <a:rPr spc="-35" dirty="0"/>
              <a:t> </a:t>
            </a:r>
            <a:r>
              <a:rPr dirty="0"/>
              <a:t>Победы:</a:t>
            </a:r>
          </a:p>
          <a:p>
            <a:pPr marL="30480">
              <a:lnSpc>
                <a:spcPct val="100000"/>
              </a:lnSpc>
              <a:spcBef>
                <a:spcPts val="40"/>
              </a:spcBef>
            </a:pPr>
            <a:endParaRPr sz="2050" dirty="0"/>
          </a:p>
          <a:p>
            <a:pPr marL="30480" algn="ctr">
              <a:lnSpc>
                <a:spcPct val="100000"/>
              </a:lnSpc>
            </a:pPr>
            <a:r>
              <a:rPr lang="ru-RU" i="0" spc="-10" dirty="0" smtClean="0">
                <a:latin typeface="Arial"/>
                <a:cs typeface="Arial"/>
              </a:rPr>
              <a:t>Зубкова Юлия Юрьевна </a:t>
            </a:r>
            <a:r>
              <a:rPr i="0" spc="-10" dirty="0" smtClean="0">
                <a:latin typeface="Arial"/>
                <a:cs typeface="Arial"/>
              </a:rPr>
              <a:t>(</a:t>
            </a:r>
            <a:r>
              <a:rPr i="0" spc="-10" dirty="0" err="1" smtClean="0">
                <a:latin typeface="Arial"/>
                <a:cs typeface="Arial"/>
              </a:rPr>
              <a:t>тел</a:t>
            </a:r>
            <a:r>
              <a:rPr i="0" spc="-10" dirty="0">
                <a:latin typeface="Arial"/>
                <a:cs typeface="Arial"/>
              </a:rPr>
              <a:t>.</a:t>
            </a:r>
            <a:r>
              <a:rPr i="0" dirty="0">
                <a:latin typeface="Arial"/>
                <a:cs typeface="Arial"/>
              </a:rPr>
              <a:t> </a:t>
            </a:r>
            <a:r>
              <a:rPr i="0" spc="-10" dirty="0">
                <a:latin typeface="Arial"/>
                <a:cs typeface="Arial"/>
              </a:rPr>
              <a:t>контакта:</a:t>
            </a:r>
            <a:r>
              <a:rPr i="0" spc="10" dirty="0">
                <a:latin typeface="Arial"/>
                <a:cs typeface="Arial"/>
              </a:rPr>
              <a:t> </a:t>
            </a:r>
            <a:r>
              <a:rPr i="0" dirty="0">
                <a:latin typeface="Arial"/>
                <a:cs typeface="Arial"/>
              </a:rPr>
              <a:t>8</a:t>
            </a:r>
            <a:r>
              <a:rPr i="0" spc="5" dirty="0">
                <a:latin typeface="Arial"/>
                <a:cs typeface="Arial"/>
              </a:rPr>
              <a:t> </a:t>
            </a:r>
            <a:r>
              <a:rPr lang="ru-RU" i="0" spc="5" dirty="0" smtClean="0">
                <a:latin typeface="Arial"/>
                <a:cs typeface="Arial"/>
              </a:rPr>
              <a:t>(</a:t>
            </a:r>
            <a:r>
              <a:rPr i="0" spc="-5" dirty="0" smtClean="0">
                <a:latin typeface="Arial"/>
                <a:cs typeface="Arial"/>
              </a:rPr>
              <a:t>846</a:t>
            </a:r>
            <a:r>
              <a:rPr lang="ru-RU" i="0" spc="-5" dirty="0" smtClean="0">
                <a:latin typeface="Arial"/>
                <a:cs typeface="Arial"/>
              </a:rPr>
              <a:t>)</a:t>
            </a:r>
            <a:r>
              <a:rPr i="0" spc="-20" dirty="0" smtClean="0">
                <a:latin typeface="Arial"/>
                <a:cs typeface="Arial"/>
              </a:rPr>
              <a:t> </a:t>
            </a:r>
            <a:r>
              <a:rPr i="0" spc="-5" dirty="0" smtClean="0">
                <a:latin typeface="Arial"/>
                <a:cs typeface="Arial"/>
              </a:rPr>
              <a:t>3</a:t>
            </a:r>
            <a:r>
              <a:rPr lang="ru-RU" i="0" spc="-5" dirty="0" smtClean="0">
                <a:latin typeface="Arial"/>
                <a:cs typeface="Arial"/>
              </a:rPr>
              <a:t>32</a:t>
            </a:r>
            <a:r>
              <a:rPr i="0" spc="-10" dirty="0" smtClean="0">
                <a:latin typeface="Arial"/>
                <a:cs typeface="Arial"/>
              </a:rPr>
              <a:t> </a:t>
            </a:r>
            <a:r>
              <a:rPr lang="ru-RU" i="0" spc="-5" dirty="0" smtClean="0">
                <a:latin typeface="Arial"/>
                <a:cs typeface="Arial"/>
              </a:rPr>
              <a:t>82</a:t>
            </a:r>
            <a:r>
              <a:rPr i="0" spc="-10" dirty="0" smtClean="0">
                <a:latin typeface="Arial"/>
                <a:cs typeface="Arial"/>
              </a:rPr>
              <a:t> </a:t>
            </a:r>
            <a:r>
              <a:rPr lang="ru-RU" i="0" spc="-5" dirty="0" smtClean="0">
                <a:latin typeface="Arial"/>
                <a:cs typeface="Arial"/>
              </a:rPr>
              <a:t>48</a:t>
            </a:r>
            <a:r>
              <a:rPr i="0" spc="-5" dirty="0" smtClean="0">
                <a:latin typeface="Arial"/>
                <a:cs typeface="Arial"/>
              </a:rPr>
              <a:t>)</a:t>
            </a:r>
            <a:endParaRPr i="0" spc="-5" dirty="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Arial"/>
              <a:cs typeface="Arial"/>
            </a:endParaRPr>
          </a:p>
          <a:p>
            <a:pPr marL="30480" algn="ctr">
              <a:lnSpc>
                <a:spcPct val="100000"/>
              </a:lnSpc>
            </a:pPr>
            <a:r>
              <a:rPr dirty="0"/>
              <a:t>за</a:t>
            </a:r>
            <a:r>
              <a:rPr spc="-10" dirty="0"/>
              <a:t> </a:t>
            </a:r>
            <a:r>
              <a:rPr spc="-5" dirty="0"/>
              <a:t>технологическое</a:t>
            </a:r>
            <a:r>
              <a:rPr spc="-40" dirty="0"/>
              <a:t> </a:t>
            </a:r>
            <a:r>
              <a:rPr spc="-10" dirty="0"/>
              <a:t>сопровождение</a:t>
            </a:r>
            <a:r>
              <a:rPr spc="-25" dirty="0"/>
              <a:t> </a:t>
            </a:r>
            <a:r>
              <a:rPr spc="-5" dirty="0"/>
              <a:t>Диктанта</a:t>
            </a:r>
            <a:r>
              <a:rPr spc="-20" dirty="0"/>
              <a:t> </a:t>
            </a:r>
            <a:r>
              <a:rPr dirty="0"/>
              <a:t>Победы:</a:t>
            </a:r>
          </a:p>
          <a:p>
            <a:pPr marL="30480">
              <a:lnSpc>
                <a:spcPct val="100000"/>
              </a:lnSpc>
              <a:spcBef>
                <a:spcPts val="40"/>
              </a:spcBef>
            </a:pPr>
            <a:endParaRPr sz="2050" dirty="0"/>
          </a:p>
          <a:p>
            <a:pPr marL="30480" algn="ctr">
              <a:lnSpc>
                <a:spcPct val="100000"/>
              </a:lnSpc>
              <a:spcBef>
                <a:spcPts val="5"/>
              </a:spcBef>
            </a:pPr>
            <a:r>
              <a:rPr i="0" spc="-5" dirty="0">
                <a:latin typeface="Arial"/>
                <a:cs typeface="Arial"/>
              </a:rPr>
              <a:t>Пинчук</a:t>
            </a:r>
            <a:r>
              <a:rPr i="0" spc="5" dirty="0">
                <a:latin typeface="Arial"/>
                <a:cs typeface="Arial"/>
              </a:rPr>
              <a:t> </a:t>
            </a:r>
            <a:r>
              <a:rPr i="0" spc="-5" dirty="0">
                <a:latin typeface="Arial"/>
                <a:cs typeface="Arial"/>
              </a:rPr>
              <a:t>Анастасия</a:t>
            </a:r>
            <a:r>
              <a:rPr i="0" spc="-20" dirty="0">
                <a:latin typeface="Arial"/>
                <a:cs typeface="Arial"/>
              </a:rPr>
              <a:t> </a:t>
            </a:r>
            <a:r>
              <a:rPr i="0" dirty="0">
                <a:latin typeface="Arial"/>
                <a:cs typeface="Arial"/>
              </a:rPr>
              <a:t>Владимировна</a:t>
            </a:r>
            <a:r>
              <a:rPr i="0" spc="-50" dirty="0">
                <a:latin typeface="Arial"/>
                <a:cs typeface="Arial"/>
              </a:rPr>
              <a:t> </a:t>
            </a:r>
            <a:r>
              <a:rPr i="0" spc="-10" dirty="0">
                <a:latin typeface="Arial"/>
                <a:cs typeface="Arial"/>
              </a:rPr>
              <a:t>(тел.</a:t>
            </a:r>
            <a:r>
              <a:rPr i="0" dirty="0">
                <a:latin typeface="Arial"/>
                <a:cs typeface="Arial"/>
              </a:rPr>
              <a:t> </a:t>
            </a:r>
            <a:r>
              <a:rPr i="0" spc="-10" dirty="0">
                <a:latin typeface="Arial"/>
                <a:cs typeface="Arial"/>
              </a:rPr>
              <a:t>контакта:</a:t>
            </a:r>
            <a:r>
              <a:rPr i="0" spc="25" dirty="0">
                <a:latin typeface="Arial"/>
                <a:cs typeface="Arial"/>
              </a:rPr>
              <a:t> </a:t>
            </a:r>
            <a:r>
              <a:rPr i="0" dirty="0">
                <a:latin typeface="Arial"/>
                <a:cs typeface="Arial"/>
              </a:rPr>
              <a:t>8 </a:t>
            </a:r>
            <a:r>
              <a:rPr lang="ru-RU" i="0" dirty="0" smtClean="0">
                <a:latin typeface="Arial"/>
                <a:cs typeface="Arial"/>
              </a:rPr>
              <a:t>(</a:t>
            </a:r>
            <a:r>
              <a:rPr i="0" spc="-5" dirty="0" smtClean="0">
                <a:latin typeface="Arial"/>
                <a:cs typeface="Arial"/>
              </a:rPr>
              <a:t>846</a:t>
            </a:r>
            <a:r>
              <a:rPr lang="ru-RU" i="0" spc="-5" dirty="0" smtClean="0">
                <a:latin typeface="Arial"/>
                <a:cs typeface="Arial"/>
              </a:rPr>
              <a:t>)</a:t>
            </a:r>
            <a:r>
              <a:rPr i="0" spc="-15" dirty="0" smtClean="0">
                <a:latin typeface="Arial"/>
                <a:cs typeface="Arial"/>
              </a:rPr>
              <a:t> </a:t>
            </a:r>
            <a:r>
              <a:rPr i="0" spc="-5" dirty="0">
                <a:latin typeface="Arial"/>
                <a:cs typeface="Arial"/>
              </a:rPr>
              <a:t>310</a:t>
            </a:r>
            <a:r>
              <a:rPr i="0" spc="-25" dirty="0">
                <a:latin typeface="Arial"/>
                <a:cs typeface="Arial"/>
              </a:rPr>
              <a:t> </a:t>
            </a:r>
            <a:r>
              <a:rPr i="0" spc="-5" dirty="0">
                <a:latin typeface="Arial"/>
                <a:cs typeface="Arial"/>
              </a:rPr>
              <a:t>64</a:t>
            </a:r>
            <a:r>
              <a:rPr i="0" spc="5" dirty="0">
                <a:latin typeface="Arial"/>
                <a:cs typeface="Arial"/>
              </a:rPr>
              <a:t> </a:t>
            </a:r>
            <a:r>
              <a:rPr lang="ru-RU" i="0" spc="-5" dirty="0" smtClean="0">
                <a:latin typeface="Arial"/>
                <a:cs typeface="Arial"/>
              </a:rPr>
              <a:t>56</a:t>
            </a:r>
            <a:r>
              <a:rPr i="0" spc="-5" dirty="0" smtClean="0">
                <a:latin typeface="Arial"/>
                <a:cs typeface="Arial"/>
              </a:rPr>
              <a:t>)</a:t>
            </a:r>
            <a:endParaRPr i="0" spc="-5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0" y="420243"/>
            <a:ext cx="9169400" cy="2172970"/>
            <a:chOff x="-12700" y="420243"/>
            <a:chExt cx="9169400" cy="2172970"/>
          </a:xfrm>
        </p:grpSpPr>
        <p:sp>
          <p:nvSpPr>
            <p:cNvPr id="3" name="object 3"/>
            <p:cNvSpPr/>
            <p:nvPr/>
          </p:nvSpPr>
          <p:spPr>
            <a:xfrm>
              <a:off x="0" y="432943"/>
              <a:ext cx="1503680" cy="2147570"/>
            </a:xfrm>
            <a:custGeom>
              <a:avLst/>
              <a:gdLst/>
              <a:ahLst/>
              <a:cxnLst/>
              <a:rect l="l" t="t" r="r" b="b"/>
              <a:pathLst>
                <a:path w="1503680" h="2147570">
                  <a:moveTo>
                    <a:pt x="1503299" y="0"/>
                  </a:moveTo>
                  <a:lnTo>
                    <a:pt x="751624" y="751586"/>
                  </a:lnTo>
                  <a:lnTo>
                    <a:pt x="0" y="0"/>
                  </a:lnTo>
                  <a:lnTo>
                    <a:pt x="0" y="1395857"/>
                  </a:lnTo>
                  <a:lnTo>
                    <a:pt x="751624" y="2147443"/>
                  </a:lnTo>
                  <a:lnTo>
                    <a:pt x="1503299" y="1395857"/>
                  </a:lnTo>
                  <a:lnTo>
                    <a:pt x="15032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32943"/>
              <a:ext cx="1503680" cy="2147570"/>
            </a:xfrm>
            <a:custGeom>
              <a:avLst/>
              <a:gdLst/>
              <a:ahLst/>
              <a:cxnLst/>
              <a:rect l="l" t="t" r="r" b="b"/>
              <a:pathLst>
                <a:path w="1503680" h="2147570">
                  <a:moveTo>
                    <a:pt x="1503299" y="0"/>
                  </a:moveTo>
                  <a:lnTo>
                    <a:pt x="1503299" y="1395857"/>
                  </a:lnTo>
                  <a:lnTo>
                    <a:pt x="751624" y="2147443"/>
                  </a:lnTo>
                  <a:lnTo>
                    <a:pt x="0" y="1395857"/>
                  </a:lnTo>
                  <a:lnTo>
                    <a:pt x="0" y="0"/>
                  </a:lnTo>
                  <a:lnTo>
                    <a:pt x="751624" y="751586"/>
                  </a:lnTo>
                  <a:lnTo>
                    <a:pt x="1503299" y="0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03299" y="432943"/>
              <a:ext cx="7640955" cy="1396365"/>
            </a:xfrm>
            <a:custGeom>
              <a:avLst/>
              <a:gdLst/>
              <a:ahLst/>
              <a:cxnLst/>
              <a:rect l="l" t="t" r="r" b="b"/>
              <a:pathLst>
                <a:path w="7640955" h="1396364">
                  <a:moveTo>
                    <a:pt x="7408036" y="0"/>
                  </a:moveTo>
                  <a:lnTo>
                    <a:pt x="0" y="0"/>
                  </a:lnTo>
                  <a:lnTo>
                    <a:pt x="0" y="1395857"/>
                  </a:lnTo>
                  <a:lnTo>
                    <a:pt x="7408036" y="1395857"/>
                  </a:lnTo>
                  <a:lnTo>
                    <a:pt x="7454934" y="1391131"/>
                  </a:lnTo>
                  <a:lnTo>
                    <a:pt x="7498611" y="1377576"/>
                  </a:lnTo>
                  <a:lnTo>
                    <a:pt x="7538133" y="1356128"/>
                  </a:lnTo>
                  <a:lnTo>
                    <a:pt x="7572565" y="1327721"/>
                  </a:lnTo>
                  <a:lnTo>
                    <a:pt x="7600972" y="1293289"/>
                  </a:lnTo>
                  <a:lnTo>
                    <a:pt x="7622420" y="1253767"/>
                  </a:lnTo>
                  <a:lnTo>
                    <a:pt x="7635975" y="1210090"/>
                  </a:lnTo>
                  <a:lnTo>
                    <a:pt x="7640701" y="1163193"/>
                  </a:lnTo>
                  <a:lnTo>
                    <a:pt x="7640701" y="232664"/>
                  </a:lnTo>
                  <a:lnTo>
                    <a:pt x="7635975" y="185766"/>
                  </a:lnTo>
                  <a:lnTo>
                    <a:pt x="7622420" y="142089"/>
                  </a:lnTo>
                  <a:lnTo>
                    <a:pt x="7600972" y="102567"/>
                  </a:lnTo>
                  <a:lnTo>
                    <a:pt x="7572565" y="68135"/>
                  </a:lnTo>
                  <a:lnTo>
                    <a:pt x="7538133" y="39728"/>
                  </a:lnTo>
                  <a:lnTo>
                    <a:pt x="7498611" y="18280"/>
                  </a:lnTo>
                  <a:lnTo>
                    <a:pt x="7454934" y="4725"/>
                  </a:lnTo>
                  <a:lnTo>
                    <a:pt x="74080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03299" y="432943"/>
              <a:ext cx="7640955" cy="1396365"/>
            </a:xfrm>
            <a:custGeom>
              <a:avLst/>
              <a:gdLst/>
              <a:ahLst/>
              <a:cxnLst/>
              <a:rect l="l" t="t" r="r" b="b"/>
              <a:pathLst>
                <a:path w="7640955" h="1396364">
                  <a:moveTo>
                    <a:pt x="7640701" y="232664"/>
                  </a:moveTo>
                  <a:lnTo>
                    <a:pt x="7640701" y="1163193"/>
                  </a:lnTo>
                  <a:lnTo>
                    <a:pt x="7635975" y="1210090"/>
                  </a:lnTo>
                  <a:lnTo>
                    <a:pt x="7622420" y="1253767"/>
                  </a:lnTo>
                  <a:lnTo>
                    <a:pt x="7600972" y="1293289"/>
                  </a:lnTo>
                  <a:lnTo>
                    <a:pt x="7572565" y="1327721"/>
                  </a:lnTo>
                  <a:lnTo>
                    <a:pt x="7538133" y="1356128"/>
                  </a:lnTo>
                  <a:lnTo>
                    <a:pt x="7498611" y="1377576"/>
                  </a:lnTo>
                  <a:lnTo>
                    <a:pt x="7454934" y="1391131"/>
                  </a:lnTo>
                  <a:lnTo>
                    <a:pt x="7408036" y="1395857"/>
                  </a:lnTo>
                  <a:lnTo>
                    <a:pt x="0" y="1395857"/>
                  </a:lnTo>
                  <a:lnTo>
                    <a:pt x="0" y="0"/>
                  </a:lnTo>
                  <a:lnTo>
                    <a:pt x="7408036" y="0"/>
                  </a:lnTo>
                  <a:lnTo>
                    <a:pt x="7454934" y="4725"/>
                  </a:lnTo>
                  <a:lnTo>
                    <a:pt x="7498611" y="18280"/>
                  </a:lnTo>
                  <a:lnTo>
                    <a:pt x="7538133" y="39728"/>
                  </a:lnTo>
                  <a:lnTo>
                    <a:pt x="7572565" y="68135"/>
                  </a:lnTo>
                  <a:lnTo>
                    <a:pt x="7600972" y="102567"/>
                  </a:lnTo>
                  <a:lnTo>
                    <a:pt x="7622420" y="142089"/>
                  </a:lnTo>
                  <a:lnTo>
                    <a:pt x="7635975" y="185766"/>
                  </a:lnTo>
                  <a:lnTo>
                    <a:pt x="7640701" y="232664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18896" y="760564"/>
            <a:ext cx="6456680" cy="87312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455420" indent="-229235">
              <a:lnSpc>
                <a:spcPct val="100000"/>
              </a:lnSpc>
              <a:spcBef>
                <a:spcPts val="254"/>
              </a:spcBef>
              <a:buFont typeface="Microsoft Sans Serif"/>
              <a:buChar char="•"/>
              <a:tabLst>
                <a:tab pos="1455420" algn="l"/>
                <a:tab pos="1456055" algn="l"/>
              </a:tabLst>
            </a:pPr>
            <a:r>
              <a:rPr sz="2000" b="1" dirty="0">
                <a:latin typeface="Arial"/>
                <a:cs typeface="Arial"/>
              </a:rPr>
              <a:t>Повышение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исторической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грамотности</a:t>
            </a:r>
            <a:endParaRPr sz="2000">
              <a:latin typeface="Arial"/>
              <a:cs typeface="Arial"/>
            </a:endParaRPr>
          </a:p>
          <a:p>
            <a:pPr marL="1455420" indent="-229235">
              <a:lnSpc>
                <a:spcPts val="2160"/>
              </a:lnSpc>
              <a:spcBef>
                <a:spcPts val="155"/>
              </a:spcBef>
              <a:buFont typeface="Microsoft Sans Serif"/>
              <a:buChar char="•"/>
              <a:tabLst>
                <a:tab pos="1455420" algn="l"/>
                <a:tab pos="1456055" algn="l"/>
              </a:tabLst>
            </a:pPr>
            <a:r>
              <a:rPr sz="2000" b="1" spc="-5" dirty="0">
                <a:latin typeface="Arial"/>
                <a:cs typeface="Arial"/>
              </a:rPr>
              <a:t>Сохранение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исторической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памяти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800"/>
              </a:lnSpc>
            </a:pPr>
            <a:r>
              <a:rPr sz="1700" dirty="0">
                <a:latin typeface="Arial Black"/>
                <a:cs typeface="Arial Black"/>
              </a:rPr>
              <a:t>Цели</a:t>
            </a:r>
            <a:endParaRPr sz="1700">
              <a:latin typeface="Arial Black"/>
              <a:cs typeface="Arial Black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12700" y="2378329"/>
            <a:ext cx="1529080" cy="2172970"/>
            <a:chOff x="-12700" y="2378329"/>
            <a:chExt cx="1529080" cy="2172970"/>
          </a:xfrm>
        </p:grpSpPr>
        <p:sp>
          <p:nvSpPr>
            <p:cNvPr id="9" name="object 9"/>
            <p:cNvSpPr/>
            <p:nvPr/>
          </p:nvSpPr>
          <p:spPr>
            <a:xfrm>
              <a:off x="0" y="2391029"/>
              <a:ext cx="1503680" cy="2147570"/>
            </a:xfrm>
            <a:custGeom>
              <a:avLst/>
              <a:gdLst/>
              <a:ahLst/>
              <a:cxnLst/>
              <a:rect l="l" t="t" r="r" b="b"/>
              <a:pathLst>
                <a:path w="1503680" h="2147570">
                  <a:moveTo>
                    <a:pt x="1503299" y="0"/>
                  </a:moveTo>
                  <a:lnTo>
                    <a:pt x="751624" y="751586"/>
                  </a:lnTo>
                  <a:lnTo>
                    <a:pt x="0" y="0"/>
                  </a:lnTo>
                  <a:lnTo>
                    <a:pt x="0" y="1395857"/>
                  </a:lnTo>
                  <a:lnTo>
                    <a:pt x="751624" y="2147443"/>
                  </a:lnTo>
                  <a:lnTo>
                    <a:pt x="1503299" y="1395857"/>
                  </a:lnTo>
                  <a:lnTo>
                    <a:pt x="15032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2391029"/>
              <a:ext cx="1503680" cy="2147570"/>
            </a:xfrm>
            <a:custGeom>
              <a:avLst/>
              <a:gdLst/>
              <a:ahLst/>
              <a:cxnLst/>
              <a:rect l="l" t="t" r="r" b="b"/>
              <a:pathLst>
                <a:path w="1503680" h="2147570">
                  <a:moveTo>
                    <a:pt x="1503299" y="0"/>
                  </a:moveTo>
                  <a:lnTo>
                    <a:pt x="1503299" y="1395857"/>
                  </a:lnTo>
                  <a:lnTo>
                    <a:pt x="751624" y="2147443"/>
                  </a:lnTo>
                  <a:lnTo>
                    <a:pt x="0" y="1395857"/>
                  </a:lnTo>
                  <a:lnTo>
                    <a:pt x="0" y="0"/>
                  </a:lnTo>
                  <a:lnTo>
                    <a:pt x="751624" y="751586"/>
                  </a:lnTo>
                  <a:lnTo>
                    <a:pt x="1503299" y="0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8084" y="3154852"/>
            <a:ext cx="1466850" cy="5746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5"/>
              </a:spcBef>
            </a:pPr>
            <a:r>
              <a:rPr sz="1700" dirty="0">
                <a:latin typeface="Arial Black"/>
                <a:cs typeface="Arial Black"/>
              </a:rPr>
              <a:t>Место</a:t>
            </a:r>
            <a:endParaRPr sz="17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1700" dirty="0">
                <a:latin typeface="Arial Black"/>
                <a:cs typeface="Arial Black"/>
              </a:rPr>
              <a:t>проведения</a:t>
            </a:r>
            <a:endParaRPr sz="1700">
              <a:latin typeface="Arial Black"/>
              <a:cs typeface="Arial Black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490599" y="2378329"/>
            <a:ext cx="7666355" cy="1421765"/>
            <a:chOff x="1490599" y="2378329"/>
            <a:chExt cx="7666355" cy="1421765"/>
          </a:xfrm>
        </p:grpSpPr>
        <p:sp>
          <p:nvSpPr>
            <p:cNvPr id="13" name="object 13"/>
            <p:cNvSpPr/>
            <p:nvPr/>
          </p:nvSpPr>
          <p:spPr>
            <a:xfrm>
              <a:off x="1503299" y="2391029"/>
              <a:ext cx="7640955" cy="1396365"/>
            </a:xfrm>
            <a:custGeom>
              <a:avLst/>
              <a:gdLst/>
              <a:ahLst/>
              <a:cxnLst/>
              <a:rect l="l" t="t" r="r" b="b"/>
              <a:pathLst>
                <a:path w="7640955" h="1396364">
                  <a:moveTo>
                    <a:pt x="7408036" y="0"/>
                  </a:moveTo>
                  <a:lnTo>
                    <a:pt x="0" y="0"/>
                  </a:lnTo>
                  <a:lnTo>
                    <a:pt x="0" y="1395857"/>
                  </a:lnTo>
                  <a:lnTo>
                    <a:pt x="7408036" y="1395857"/>
                  </a:lnTo>
                  <a:lnTo>
                    <a:pt x="7454934" y="1391126"/>
                  </a:lnTo>
                  <a:lnTo>
                    <a:pt x="7498611" y="1377559"/>
                  </a:lnTo>
                  <a:lnTo>
                    <a:pt x="7538133" y="1356095"/>
                  </a:lnTo>
                  <a:lnTo>
                    <a:pt x="7572565" y="1327673"/>
                  </a:lnTo>
                  <a:lnTo>
                    <a:pt x="7600972" y="1293233"/>
                  </a:lnTo>
                  <a:lnTo>
                    <a:pt x="7622420" y="1253714"/>
                  </a:lnTo>
                  <a:lnTo>
                    <a:pt x="7635975" y="1210054"/>
                  </a:lnTo>
                  <a:lnTo>
                    <a:pt x="7640701" y="1163193"/>
                  </a:lnTo>
                  <a:lnTo>
                    <a:pt x="7640701" y="232537"/>
                  </a:lnTo>
                  <a:lnTo>
                    <a:pt x="7635975" y="185681"/>
                  </a:lnTo>
                  <a:lnTo>
                    <a:pt x="7622420" y="142035"/>
                  </a:lnTo>
                  <a:lnTo>
                    <a:pt x="7600972" y="102536"/>
                  </a:lnTo>
                  <a:lnTo>
                    <a:pt x="7572565" y="68119"/>
                  </a:lnTo>
                  <a:lnTo>
                    <a:pt x="7538133" y="39721"/>
                  </a:lnTo>
                  <a:lnTo>
                    <a:pt x="7498611" y="18278"/>
                  </a:lnTo>
                  <a:lnTo>
                    <a:pt x="7454934" y="4725"/>
                  </a:lnTo>
                  <a:lnTo>
                    <a:pt x="74080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03299" y="2391029"/>
              <a:ext cx="7640955" cy="1396365"/>
            </a:xfrm>
            <a:custGeom>
              <a:avLst/>
              <a:gdLst/>
              <a:ahLst/>
              <a:cxnLst/>
              <a:rect l="l" t="t" r="r" b="b"/>
              <a:pathLst>
                <a:path w="7640955" h="1396364">
                  <a:moveTo>
                    <a:pt x="7640701" y="232537"/>
                  </a:moveTo>
                  <a:lnTo>
                    <a:pt x="7640701" y="1163193"/>
                  </a:lnTo>
                  <a:lnTo>
                    <a:pt x="7635975" y="1210054"/>
                  </a:lnTo>
                  <a:lnTo>
                    <a:pt x="7622420" y="1253714"/>
                  </a:lnTo>
                  <a:lnTo>
                    <a:pt x="7600972" y="1293233"/>
                  </a:lnTo>
                  <a:lnTo>
                    <a:pt x="7572565" y="1327673"/>
                  </a:lnTo>
                  <a:lnTo>
                    <a:pt x="7538133" y="1356095"/>
                  </a:lnTo>
                  <a:lnTo>
                    <a:pt x="7498611" y="1377559"/>
                  </a:lnTo>
                  <a:lnTo>
                    <a:pt x="7454934" y="1391126"/>
                  </a:lnTo>
                  <a:lnTo>
                    <a:pt x="7408036" y="1395857"/>
                  </a:lnTo>
                  <a:lnTo>
                    <a:pt x="0" y="1395857"/>
                  </a:lnTo>
                  <a:lnTo>
                    <a:pt x="0" y="0"/>
                  </a:lnTo>
                  <a:lnTo>
                    <a:pt x="7408036" y="0"/>
                  </a:lnTo>
                  <a:lnTo>
                    <a:pt x="7454934" y="4725"/>
                  </a:lnTo>
                  <a:lnTo>
                    <a:pt x="7498611" y="18278"/>
                  </a:lnTo>
                  <a:lnTo>
                    <a:pt x="7538133" y="39721"/>
                  </a:lnTo>
                  <a:lnTo>
                    <a:pt x="7572565" y="68119"/>
                  </a:lnTo>
                  <a:lnTo>
                    <a:pt x="7600972" y="102536"/>
                  </a:lnTo>
                  <a:lnTo>
                    <a:pt x="7622420" y="142035"/>
                  </a:lnTo>
                  <a:lnTo>
                    <a:pt x="7635975" y="185681"/>
                  </a:lnTo>
                  <a:lnTo>
                    <a:pt x="7640701" y="232537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618869" y="2396109"/>
            <a:ext cx="6998334" cy="53911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84785" marR="5080" indent="-172720">
              <a:lnSpc>
                <a:spcPts val="1880"/>
              </a:lnSpc>
              <a:spcBef>
                <a:spcPts val="395"/>
              </a:spcBef>
              <a:buFont typeface="Microsoft Sans Serif"/>
              <a:buChar char="•"/>
              <a:tabLst>
                <a:tab pos="185420" algn="l"/>
              </a:tabLst>
            </a:pPr>
            <a:r>
              <a:rPr sz="1800" b="1" spc="-10" dirty="0">
                <a:latin typeface="Arial"/>
                <a:cs typeface="Arial"/>
              </a:rPr>
              <a:t>Площадки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Диктанта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Победы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на базе</a:t>
            </a:r>
            <a:r>
              <a:rPr sz="1800" b="1" spc="-10" dirty="0">
                <a:latin typeface="Arial"/>
                <a:cs typeface="Arial"/>
              </a:rPr>
              <a:t> зарегистрированных 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организаций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образования,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культуры</a:t>
            </a:r>
            <a:r>
              <a:rPr sz="1800" b="1" spc="6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и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других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организаций;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18869" y="3202685"/>
            <a:ext cx="7291705" cy="5359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84785" marR="5080" indent="-172720">
              <a:lnSpc>
                <a:spcPts val="1860"/>
              </a:lnSpc>
              <a:spcBef>
                <a:spcPts val="409"/>
              </a:spcBef>
              <a:buFont typeface="Microsoft Sans Serif"/>
              <a:buChar char="•"/>
              <a:tabLst>
                <a:tab pos="185420" algn="l"/>
              </a:tabLst>
            </a:pPr>
            <a:r>
              <a:rPr sz="1800" b="1" spc="-5" dirty="0">
                <a:latin typeface="Arial"/>
                <a:cs typeface="Arial"/>
              </a:rPr>
              <a:t>Все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остальные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организации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организуют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выполнение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заданий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Диктанта</a:t>
            </a:r>
            <a:r>
              <a:rPr sz="1800" b="1" spc="6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онлайн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на</a:t>
            </a:r>
            <a:r>
              <a:rPr sz="1800" b="1" spc="-10" dirty="0">
                <a:latin typeface="Arial"/>
                <a:cs typeface="Arial"/>
              </a:rPr>
              <a:t> сайте</a:t>
            </a:r>
            <a:r>
              <a:rPr sz="1800" b="1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https://диктантпобеды.рф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-12700" y="4336288"/>
            <a:ext cx="9169400" cy="2172970"/>
            <a:chOff x="-12700" y="4336288"/>
            <a:chExt cx="9169400" cy="2172970"/>
          </a:xfrm>
        </p:grpSpPr>
        <p:sp>
          <p:nvSpPr>
            <p:cNvPr id="18" name="object 18"/>
            <p:cNvSpPr/>
            <p:nvPr/>
          </p:nvSpPr>
          <p:spPr>
            <a:xfrm>
              <a:off x="0" y="4348988"/>
              <a:ext cx="1503680" cy="2147570"/>
            </a:xfrm>
            <a:custGeom>
              <a:avLst/>
              <a:gdLst/>
              <a:ahLst/>
              <a:cxnLst/>
              <a:rect l="l" t="t" r="r" b="b"/>
              <a:pathLst>
                <a:path w="1503680" h="2147570">
                  <a:moveTo>
                    <a:pt x="1503299" y="0"/>
                  </a:moveTo>
                  <a:lnTo>
                    <a:pt x="751624" y="751713"/>
                  </a:lnTo>
                  <a:lnTo>
                    <a:pt x="0" y="0"/>
                  </a:lnTo>
                  <a:lnTo>
                    <a:pt x="0" y="1395895"/>
                  </a:lnTo>
                  <a:lnTo>
                    <a:pt x="751624" y="2147519"/>
                  </a:lnTo>
                  <a:lnTo>
                    <a:pt x="1503299" y="1395895"/>
                  </a:lnTo>
                  <a:lnTo>
                    <a:pt x="15032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4348988"/>
              <a:ext cx="1503680" cy="2147570"/>
            </a:xfrm>
            <a:custGeom>
              <a:avLst/>
              <a:gdLst/>
              <a:ahLst/>
              <a:cxnLst/>
              <a:rect l="l" t="t" r="r" b="b"/>
              <a:pathLst>
                <a:path w="1503680" h="2147570">
                  <a:moveTo>
                    <a:pt x="1503299" y="0"/>
                  </a:moveTo>
                  <a:lnTo>
                    <a:pt x="1503299" y="1395895"/>
                  </a:lnTo>
                  <a:lnTo>
                    <a:pt x="751624" y="2147519"/>
                  </a:lnTo>
                  <a:lnTo>
                    <a:pt x="0" y="1395895"/>
                  </a:lnTo>
                  <a:lnTo>
                    <a:pt x="0" y="0"/>
                  </a:lnTo>
                  <a:lnTo>
                    <a:pt x="751624" y="751713"/>
                  </a:lnTo>
                  <a:lnTo>
                    <a:pt x="1503299" y="0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03299" y="4348988"/>
              <a:ext cx="7640955" cy="1396365"/>
            </a:xfrm>
            <a:custGeom>
              <a:avLst/>
              <a:gdLst/>
              <a:ahLst/>
              <a:cxnLst/>
              <a:rect l="l" t="t" r="r" b="b"/>
              <a:pathLst>
                <a:path w="7640955" h="1396364">
                  <a:moveTo>
                    <a:pt x="7408036" y="0"/>
                  </a:moveTo>
                  <a:lnTo>
                    <a:pt x="0" y="0"/>
                  </a:lnTo>
                  <a:lnTo>
                    <a:pt x="0" y="1395895"/>
                  </a:lnTo>
                  <a:lnTo>
                    <a:pt x="7408036" y="1395895"/>
                  </a:lnTo>
                  <a:lnTo>
                    <a:pt x="7454934" y="1391168"/>
                  </a:lnTo>
                  <a:lnTo>
                    <a:pt x="7498611" y="1377612"/>
                  </a:lnTo>
                  <a:lnTo>
                    <a:pt x="7538133" y="1356161"/>
                  </a:lnTo>
                  <a:lnTo>
                    <a:pt x="7572565" y="1327750"/>
                  </a:lnTo>
                  <a:lnTo>
                    <a:pt x="7600972" y="1293312"/>
                  </a:lnTo>
                  <a:lnTo>
                    <a:pt x="7622420" y="1253784"/>
                  </a:lnTo>
                  <a:lnTo>
                    <a:pt x="7635975" y="1210099"/>
                  </a:lnTo>
                  <a:lnTo>
                    <a:pt x="7640701" y="1163193"/>
                  </a:lnTo>
                  <a:lnTo>
                    <a:pt x="7640701" y="232663"/>
                  </a:lnTo>
                  <a:lnTo>
                    <a:pt x="7635975" y="185766"/>
                  </a:lnTo>
                  <a:lnTo>
                    <a:pt x="7622420" y="142089"/>
                  </a:lnTo>
                  <a:lnTo>
                    <a:pt x="7600972" y="102567"/>
                  </a:lnTo>
                  <a:lnTo>
                    <a:pt x="7572565" y="68135"/>
                  </a:lnTo>
                  <a:lnTo>
                    <a:pt x="7538133" y="39728"/>
                  </a:lnTo>
                  <a:lnTo>
                    <a:pt x="7498611" y="18280"/>
                  </a:lnTo>
                  <a:lnTo>
                    <a:pt x="7454934" y="4725"/>
                  </a:lnTo>
                  <a:lnTo>
                    <a:pt x="74080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3299" y="4348988"/>
              <a:ext cx="7640955" cy="1396365"/>
            </a:xfrm>
            <a:custGeom>
              <a:avLst/>
              <a:gdLst/>
              <a:ahLst/>
              <a:cxnLst/>
              <a:rect l="l" t="t" r="r" b="b"/>
              <a:pathLst>
                <a:path w="7640955" h="1396364">
                  <a:moveTo>
                    <a:pt x="7640701" y="232663"/>
                  </a:moveTo>
                  <a:lnTo>
                    <a:pt x="7640701" y="1163193"/>
                  </a:lnTo>
                  <a:lnTo>
                    <a:pt x="7635975" y="1210099"/>
                  </a:lnTo>
                  <a:lnTo>
                    <a:pt x="7622420" y="1253784"/>
                  </a:lnTo>
                  <a:lnTo>
                    <a:pt x="7600972" y="1293312"/>
                  </a:lnTo>
                  <a:lnTo>
                    <a:pt x="7572565" y="1327750"/>
                  </a:lnTo>
                  <a:lnTo>
                    <a:pt x="7538133" y="1356161"/>
                  </a:lnTo>
                  <a:lnTo>
                    <a:pt x="7498611" y="1377612"/>
                  </a:lnTo>
                  <a:lnTo>
                    <a:pt x="7454934" y="1391168"/>
                  </a:lnTo>
                  <a:lnTo>
                    <a:pt x="7408036" y="1395895"/>
                  </a:lnTo>
                  <a:lnTo>
                    <a:pt x="0" y="1395895"/>
                  </a:lnTo>
                  <a:lnTo>
                    <a:pt x="0" y="0"/>
                  </a:lnTo>
                  <a:lnTo>
                    <a:pt x="7408036" y="0"/>
                  </a:lnTo>
                  <a:lnTo>
                    <a:pt x="7454934" y="4725"/>
                  </a:lnTo>
                  <a:lnTo>
                    <a:pt x="7498611" y="18280"/>
                  </a:lnTo>
                  <a:lnTo>
                    <a:pt x="7538133" y="39728"/>
                  </a:lnTo>
                  <a:lnTo>
                    <a:pt x="7572565" y="68135"/>
                  </a:lnTo>
                  <a:lnTo>
                    <a:pt x="7600972" y="102567"/>
                  </a:lnTo>
                  <a:lnTo>
                    <a:pt x="7622420" y="142089"/>
                  </a:lnTo>
                  <a:lnTo>
                    <a:pt x="7635975" y="185766"/>
                  </a:lnTo>
                  <a:lnTo>
                    <a:pt x="7640701" y="232663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7416" y="4824221"/>
            <a:ext cx="8495665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4839" indent="-229235">
              <a:lnSpc>
                <a:spcPts val="2640"/>
              </a:lnSpc>
              <a:spcBef>
                <a:spcPts val="100"/>
              </a:spcBef>
              <a:buFont typeface="Microsoft Sans Serif"/>
              <a:buChar char="•"/>
              <a:tabLst>
                <a:tab pos="1895475" algn="l"/>
                <a:tab pos="3590290" algn="l"/>
              </a:tabLst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29.04.2021	</a:t>
            </a:r>
            <a:r>
              <a:rPr sz="2400" b="1" dirty="0">
                <a:latin typeface="Arial"/>
                <a:cs typeface="Arial"/>
              </a:rPr>
              <a:t>с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13.00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до</a:t>
            </a:r>
            <a:r>
              <a:rPr sz="2400" b="1" spc="-5" dirty="0">
                <a:latin typeface="Arial"/>
                <a:cs typeface="Arial"/>
              </a:rPr>
              <a:t> 16.20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(местное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время)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1800"/>
              </a:lnSpc>
            </a:pPr>
            <a:r>
              <a:rPr sz="1700" dirty="0">
                <a:latin typeface="Arial Black"/>
                <a:cs typeface="Arial Black"/>
              </a:rPr>
              <a:t>Дата,</a:t>
            </a:r>
            <a:r>
              <a:rPr sz="1700" spc="-95" dirty="0">
                <a:latin typeface="Arial Black"/>
                <a:cs typeface="Arial Black"/>
              </a:rPr>
              <a:t> </a:t>
            </a:r>
            <a:r>
              <a:rPr sz="1700" spc="-5" dirty="0">
                <a:latin typeface="Arial Black"/>
                <a:cs typeface="Arial Black"/>
              </a:rPr>
              <a:t>время</a:t>
            </a:r>
            <a:endParaRPr sz="1700">
              <a:latin typeface="Arial Black"/>
              <a:cs typeface="Arial Black"/>
            </a:endParaRPr>
          </a:p>
          <a:p>
            <a:pPr marL="22860">
              <a:lnSpc>
                <a:spcPct val="100000"/>
              </a:lnSpc>
              <a:spcBef>
                <a:spcPts val="120"/>
              </a:spcBef>
            </a:pPr>
            <a:r>
              <a:rPr sz="1700" dirty="0">
                <a:latin typeface="Arial Black"/>
                <a:cs typeface="Arial Black"/>
              </a:rPr>
              <a:t>проведения</a:t>
            </a:r>
            <a:endParaRPr sz="17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8329" y="44958"/>
            <a:ext cx="5799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A4894"/>
                </a:solidFill>
                <a:latin typeface="Arial"/>
                <a:cs typeface="Arial"/>
              </a:rPr>
              <a:t>Дорожная</a:t>
            </a:r>
            <a:r>
              <a:rPr sz="2400" b="1" spc="5" dirty="0">
                <a:solidFill>
                  <a:srgbClr val="2A4894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2A4894"/>
                </a:solidFill>
                <a:latin typeface="Arial"/>
                <a:cs typeface="Arial"/>
              </a:rPr>
              <a:t>карта</a:t>
            </a:r>
            <a:r>
              <a:rPr sz="2400" b="1" spc="-15" dirty="0">
                <a:solidFill>
                  <a:srgbClr val="2A4894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2A4894"/>
                </a:solidFill>
                <a:latin typeface="Arial"/>
                <a:cs typeface="Arial"/>
              </a:rPr>
              <a:t>проведения</a:t>
            </a:r>
            <a:r>
              <a:rPr sz="2400" b="1" spc="-120" dirty="0">
                <a:solidFill>
                  <a:srgbClr val="2A4894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2A4894"/>
                </a:solidFill>
                <a:latin typeface="Arial"/>
                <a:cs typeface="Arial"/>
              </a:rPr>
              <a:t>Диктанта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79340" y="852424"/>
            <a:ext cx="610870" cy="661670"/>
          </a:xfrm>
          <a:custGeom>
            <a:avLst/>
            <a:gdLst/>
            <a:ahLst/>
            <a:cxnLst/>
            <a:rect l="l" t="t" r="r" b="b"/>
            <a:pathLst>
              <a:path w="610870" h="661669">
                <a:moveTo>
                  <a:pt x="0" y="330835"/>
                </a:moveTo>
                <a:lnTo>
                  <a:pt x="3301" y="281939"/>
                </a:lnTo>
                <a:lnTo>
                  <a:pt x="12954" y="235330"/>
                </a:lnTo>
                <a:lnTo>
                  <a:pt x="28321" y="191388"/>
                </a:lnTo>
                <a:lnTo>
                  <a:pt x="49149" y="150749"/>
                </a:lnTo>
                <a:lnTo>
                  <a:pt x="74930" y="113791"/>
                </a:lnTo>
                <a:lnTo>
                  <a:pt x="105029" y="81152"/>
                </a:lnTo>
                <a:lnTo>
                  <a:pt x="139064" y="53339"/>
                </a:lnTo>
                <a:lnTo>
                  <a:pt x="176530" y="30861"/>
                </a:lnTo>
                <a:lnTo>
                  <a:pt x="217170" y="14097"/>
                </a:lnTo>
                <a:lnTo>
                  <a:pt x="260096" y="3683"/>
                </a:lnTo>
                <a:lnTo>
                  <a:pt x="305308" y="0"/>
                </a:lnTo>
                <a:lnTo>
                  <a:pt x="350393" y="3683"/>
                </a:lnTo>
                <a:lnTo>
                  <a:pt x="393446" y="14097"/>
                </a:lnTo>
                <a:lnTo>
                  <a:pt x="433959" y="30861"/>
                </a:lnTo>
                <a:lnTo>
                  <a:pt x="471424" y="53339"/>
                </a:lnTo>
                <a:lnTo>
                  <a:pt x="505460" y="81152"/>
                </a:lnTo>
                <a:lnTo>
                  <a:pt x="535686" y="113791"/>
                </a:lnTo>
                <a:lnTo>
                  <a:pt x="561339" y="150749"/>
                </a:lnTo>
                <a:lnTo>
                  <a:pt x="582168" y="191388"/>
                </a:lnTo>
                <a:lnTo>
                  <a:pt x="597535" y="235330"/>
                </a:lnTo>
                <a:lnTo>
                  <a:pt x="607187" y="281939"/>
                </a:lnTo>
                <a:lnTo>
                  <a:pt x="610488" y="330835"/>
                </a:lnTo>
                <a:lnTo>
                  <a:pt x="607187" y="379729"/>
                </a:lnTo>
                <a:lnTo>
                  <a:pt x="597535" y="426465"/>
                </a:lnTo>
                <a:lnTo>
                  <a:pt x="582168" y="470408"/>
                </a:lnTo>
                <a:lnTo>
                  <a:pt x="561339" y="511048"/>
                </a:lnTo>
                <a:lnTo>
                  <a:pt x="535686" y="548004"/>
                </a:lnTo>
                <a:lnTo>
                  <a:pt x="505460" y="580516"/>
                </a:lnTo>
                <a:lnTo>
                  <a:pt x="471424" y="608456"/>
                </a:lnTo>
                <a:lnTo>
                  <a:pt x="433959" y="630936"/>
                </a:lnTo>
                <a:lnTo>
                  <a:pt x="393446" y="647700"/>
                </a:lnTo>
                <a:lnTo>
                  <a:pt x="350393" y="658113"/>
                </a:lnTo>
                <a:lnTo>
                  <a:pt x="305308" y="661670"/>
                </a:lnTo>
                <a:lnTo>
                  <a:pt x="260096" y="658113"/>
                </a:lnTo>
                <a:lnTo>
                  <a:pt x="217170" y="647700"/>
                </a:lnTo>
                <a:lnTo>
                  <a:pt x="176530" y="630936"/>
                </a:lnTo>
                <a:lnTo>
                  <a:pt x="139064" y="608456"/>
                </a:lnTo>
                <a:lnTo>
                  <a:pt x="105029" y="580516"/>
                </a:lnTo>
                <a:lnTo>
                  <a:pt x="74930" y="548004"/>
                </a:lnTo>
                <a:lnTo>
                  <a:pt x="49149" y="511048"/>
                </a:lnTo>
                <a:lnTo>
                  <a:pt x="28321" y="470408"/>
                </a:lnTo>
                <a:lnTo>
                  <a:pt x="12954" y="426465"/>
                </a:lnTo>
                <a:lnTo>
                  <a:pt x="3301" y="379729"/>
                </a:lnTo>
                <a:lnTo>
                  <a:pt x="0" y="330835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98365" y="2965450"/>
            <a:ext cx="612140" cy="661670"/>
          </a:xfrm>
          <a:custGeom>
            <a:avLst/>
            <a:gdLst/>
            <a:ahLst/>
            <a:cxnLst/>
            <a:rect l="l" t="t" r="r" b="b"/>
            <a:pathLst>
              <a:path w="612139" h="661670">
                <a:moveTo>
                  <a:pt x="0" y="330835"/>
                </a:moveTo>
                <a:lnTo>
                  <a:pt x="3301" y="281939"/>
                </a:lnTo>
                <a:lnTo>
                  <a:pt x="12954" y="235203"/>
                </a:lnTo>
                <a:lnTo>
                  <a:pt x="28448" y="191262"/>
                </a:lnTo>
                <a:lnTo>
                  <a:pt x="49275" y="150622"/>
                </a:lnTo>
                <a:lnTo>
                  <a:pt x="75057" y="113664"/>
                </a:lnTo>
                <a:lnTo>
                  <a:pt x="105283" y="81152"/>
                </a:lnTo>
                <a:lnTo>
                  <a:pt x="139446" y="53212"/>
                </a:lnTo>
                <a:lnTo>
                  <a:pt x="177037" y="30734"/>
                </a:lnTo>
                <a:lnTo>
                  <a:pt x="217678" y="13970"/>
                </a:lnTo>
                <a:lnTo>
                  <a:pt x="260731" y="3555"/>
                </a:lnTo>
                <a:lnTo>
                  <a:pt x="305943" y="0"/>
                </a:lnTo>
                <a:lnTo>
                  <a:pt x="351155" y="3555"/>
                </a:lnTo>
                <a:lnTo>
                  <a:pt x="394335" y="13970"/>
                </a:lnTo>
                <a:lnTo>
                  <a:pt x="434975" y="30734"/>
                </a:lnTo>
                <a:lnTo>
                  <a:pt x="472567" y="53212"/>
                </a:lnTo>
                <a:lnTo>
                  <a:pt x="506730" y="81152"/>
                </a:lnTo>
                <a:lnTo>
                  <a:pt x="536956" y="113664"/>
                </a:lnTo>
                <a:lnTo>
                  <a:pt x="562610" y="150622"/>
                </a:lnTo>
                <a:lnTo>
                  <a:pt x="583564" y="191262"/>
                </a:lnTo>
                <a:lnTo>
                  <a:pt x="599059" y="235203"/>
                </a:lnTo>
                <a:lnTo>
                  <a:pt x="608711" y="281939"/>
                </a:lnTo>
                <a:lnTo>
                  <a:pt x="612013" y="330835"/>
                </a:lnTo>
                <a:lnTo>
                  <a:pt x="608711" y="379729"/>
                </a:lnTo>
                <a:lnTo>
                  <a:pt x="599059" y="426338"/>
                </a:lnTo>
                <a:lnTo>
                  <a:pt x="583564" y="470280"/>
                </a:lnTo>
                <a:lnTo>
                  <a:pt x="562610" y="510921"/>
                </a:lnTo>
                <a:lnTo>
                  <a:pt x="536956" y="547877"/>
                </a:lnTo>
                <a:lnTo>
                  <a:pt x="506730" y="580516"/>
                </a:lnTo>
                <a:lnTo>
                  <a:pt x="472567" y="608329"/>
                </a:lnTo>
                <a:lnTo>
                  <a:pt x="434975" y="630809"/>
                </a:lnTo>
                <a:lnTo>
                  <a:pt x="394335" y="647573"/>
                </a:lnTo>
                <a:lnTo>
                  <a:pt x="351155" y="657987"/>
                </a:lnTo>
                <a:lnTo>
                  <a:pt x="305943" y="661669"/>
                </a:lnTo>
                <a:lnTo>
                  <a:pt x="260731" y="657987"/>
                </a:lnTo>
                <a:lnTo>
                  <a:pt x="217678" y="647573"/>
                </a:lnTo>
                <a:lnTo>
                  <a:pt x="177037" y="630809"/>
                </a:lnTo>
                <a:lnTo>
                  <a:pt x="139446" y="608329"/>
                </a:lnTo>
                <a:lnTo>
                  <a:pt x="105283" y="580516"/>
                </a:lnTo>
                <a:lnTo>
                  <a:pt x="75057" y="547877"/>
                </a:lnTo>
                <a:lnTo>
                  <a:pt x="49275" y="510921"/>
                </a:lnTo>
                <a:lnTo>
                  <a:pt x="28448" y="470280"/>
                </a:lnTo>
                <a:lnTo>
                  <a:pt x="12954" y="426338"/>
                </a:lnTo>
                <a:lnTo>
                  <a:pt x="3301" y="379729"/>
                </a:lnTo>
                <a:lnTo>
                  <a:pt x="0" y="330835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93819" y="3057905"/>
            <a:ext cx="224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20" dirty="0">
                <a:solidFill>
                  <a:srgbClr val="0C0C0C"/>
                </a:solidFill>
                <a:latin typeface="Tahoma"/>
                <a:cs typeface="Tahoma"/>
              </a:rPr>
              <a:t>8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24427" y="3617214"/>
            <a:ext cx="1162685" cy="786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b="1" spc="-35" dirty="0">
                <a:latin typeface="Tahoma"/>
                <a:cs typeface="Tahoma"/>
              </a:rPr>
              <a:t>Выдача</a:t>
            </a:r>
            <a:r>
              <a:rPr sz="1300" b="1" spc="-30" dirty="0">
                <a:latin typeface="Tahoma"/>
                <a:cs typeface="Tahoma"/>
              </a:rPr>
              <a:t> </a:t>
            </a:r>
            <a:r>
              <a:rPr sz="1300" b="1" spc="-70" dirty="0">
                <a:latin typeface="Tahoma"/>
                <a:cs typeface="Tahoma"/>
              </a:rPr>
              <a:t>КИМ.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300" b="1" spc="-30" dirty="0">
                <a:latin typeface="Tahoma"/>
                <a:cs typeface="Tahoma"/>
              </a:rPr>
              <a:t>Начало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ts val="1560"/>
              </a:lnSpc>
            </a:pPr>
            <a:r>
              <a:rPr sz="1300" b="1" spc="-5" dirty="0">
                <a:latin typeface="Tahoma"/>
                <a:cs typeface="Tahoma"/>
              </a:rPr>
              <a:t>Диктанта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ts val="1320"/>
              </a:lnSpc>
            </a:pPr>
            <a:r>
              <a:rPr sz="1100" b="1" spc="-30" dirty="0">
                <a:solidFill>
                  <a:srgbClr val="FF0000"/>
                </a:solidFill>
                <a:latin typeface="Tahoma"/>
                <a:cs typeface="Tahoma"/>
              </a:rPr>
              <a:t>[Организаторы]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261865" y="4764023"/>
            <a:ext cx="687070" cy="728980"/>
            <a:chOff x="4261865" y="4764023"/>
            <a:chExt cx="687070" cy="728980"/>
          </a:xfrm>
        </p:grpSpPr>
        <p:sp>
          <p:nvSpPr>
            <p:cNvPr id="8" name="object 8"/>
            <p:cNvSpPr/>
            <p:nvPr/>
          </p:nvSpPr>
          <p:spPr>
            <a:xfrm>
              <a:off x="4290440" y="4792598"/>
              <a:ext cx="629920" cy="671830"/>
            </a:xfrm>
            <a:custGeom>
              <a:avLst/>
              <a:gdLst/>
              <a:ahLst/>
              <a:cxnLst/>
              <a:rect l="l" t="t" r="r" b="b"/>
              <a:pathLst>
                <a:path w="629920" h="671829">
                  <a:moveTo>
                    <a:pt x="314579" y="0"/>
                  </a:moveTo>
                  <a:lnTo>
                    <a:pt x="271907" y="3175"/>
                  </a:lnTo>
                  <a:lnTo>
                    <a:pt x="231012" y="12064"/>
                  </a:lnTo>
                  <a:lnTo>
                    <a:pt x="192150" y="26415"/>
                  </a:lnTo>
                  <a:lnTo>
                    <a:pt x="155829" y="45846"/>
                  </a:lnTo>
                  <a:lnTo>
                    <a:pt x="122300" y="69976"/>
                  </a:lnTo>
                  <a:lnTo>
                    <a:pt x="92075" y="98425"/>
                  </a:lnTo>
                  <a:lnTo>
                    <a:pt x="65532" y="130682"/>
                  </a:lnTo>
                  <a:lnTo>
                    <a:pt x="42925" y="166369"/>
                  </a:lnTo>
                  <a:lnTo>
                    <a:pt x="24637" y="205105"/>
                  </a:lnTo>
                  <a:lnTo>
                    <a:pt x="11175" y="246506"/>
                  </a:lnTo>
                  <a:lnTo>
                    <a:pt x="2794" y="290194"/>
                  </a:lnTo>
                  <a:lnTo>
                    <a:pt x="0" y="335788"/>
                  </a:lnTo>
                  <a:lnTo>
                    <a:pt x="2794" y="381381"/>
                  </a:lnTo>
                  <a:lnTo>
                    <a:pt x="11175" y="425069"/>
                  </a:lnTo>
                  <a:lnTo>
                    <a:pt x="24637" y="466470"/>
                  </a:lnTo>
                  <a:lnTo>
                    <a:pt x="42925" y="505206"/>
                  </a:lnTo>
                  <a:lnTo>
                    <a:pt x="65532" y="540892"/>
                  </a:lnTo>
                  <a:lnTo>
                    <a:pt x="92075" y="573151"/>
                  </a:lnTo>
                  <a:lnTo>
                    <a:pt x="122300" y="601472"/>
                  </a:lnTo>
                  <a:lnTo>
                    <a:pt x="155829" y="625601"/>
                  </a:lnTo>
                  <a:lnTo>
                    <a:pt x="192150" y="645032"/>
                  </a:lnTo>
                  <a:lnTo>
                    <a:pt x="231012" y="659510"/>
                  </a:lnTo>
                  <a:lnTo>
                    <a:pt x="271907" y="668401"/>
                  </a:lnTo>
                  <a:lnTo>
                    <a:pt x="314579" y="671448"/>
                  </a:lnTo>
                  <a:lnTo>
                    <a:pt x="357378" y="668401"/>
                  </a:lnTo>
                  <a:lnTo>
                    <a:pt x="398272" y="659510"/>
                  </a:lnTo>
                  <a:lnTo>
                    <a:pt x="437134" y="645032"/>
                  </a:lnTo>
                  <a:lnTo>
                    <a:pt x="473456" y="625601"/>
                  </a:lnTo>
                  <a:lnTo>
                    <a:pt x="506984" y="601472"/>
                  </a:lnTo>
                  <a:lnTo>
                    <a:pt x="537210" y="573151"/>
                  </a:lnTo>
                  <a:lnTo>
                    <a:pt x="563753" y="540892"/>
                  </a:lnTo>
                  <a:lnTo>
                    <a:pt x="586359" y="505206"/>
                  </a:lnTo>
                  <a:lnTo>
                    <a:pt x="604647" y="466470"/>
                  </a:lnTo>
                  <a:lnTo>
                    <a:pt x="618109" y="425069"/>
                  </a:lnTo>
                  <a:lnTo>
                    <a:pt x="626491" y="381381"/>
                  </a:lnTo>
                  <a:lnTo>
                    <a:pt x="629412" y="335788"/>
                  </a:lnTo>
                  <a:lnTo>
                    <a:pt x="626491" y="290194"/>
                  </a:lnTo>
                  <a:lnTo>
                    <a:pt x="618109" y="246506"/>
                  </a:lnTo>
                  <a:lnTo>
                    <a:pt x="604647" y="205105"/>
                  </a:lnTo>
                  <a:lnTo>
                    <a:pt x="586359" y="166369"/>
                  </a:lnTo>
                  <a:lnTo>
                    <a:pt x="563753" y="130682"/>
                  </a:lnTo>
                  <a:lnTo>
                    <a:pt x="537210" y="98425"/>
                  </a:lnTo>
                  <a:lnTo>
                    <a:pt x="506984" y="69976"/>
                  </a:lnTo>
                  <a:lnTo>
                    <a:pt x="473456" y="45846"/>
                  </a:lnTo>
                  <a:lnTo>
                    <a:pt x="437134" y="26415"/>
                  </a:lnTo>
                  <a:lnTo>
                    <a:pt x="398272" y="12064"/>
                  </a:lnTo>
                  <a:lnTo>
                    <a:pt x="357378" y="3175"/>
                  </a:lnTo>
                  <a:lnTo>
                    <a:pt x="31457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90440" y="4792598"/>
              <a:ext cx="629920" cy="671830"/>
            </a:xfrm>
            <a:custGeom>
              <a:avLst/>
              <a:gdLst/>
              <a:ahLst/>
              <a:cxnLst/>
              <a:rect l="l" t="t" r="r" b="b"/>
              <a:pathLst>
                <a:path w="629920" h="671829">
                  <a:moveTo>
                    <a:pt x="0" y="335788"/>
                  </a:moveTo>
                  <a:lnTo>
                    <a:pt x="2794" y="290194"/>
                  </a:lnTo>
                  <a:lnTo>
                    <a:pt x="11175" y="246506"/>
                  </a:lnTo>
                  <a:lnTo>
                    <a:pt x="24637" y="205105"/>
                  </a:lnTo>
                  <a:lnTo>
                    <a:pt x="42925" y="166369"/>
                  </a:lnTo>
                  <a:lnTo>
                    <a:pt x="65532" y="130682"/>
                  </a:lnTo>
                  <a:lnTo>
                    <a:pt x="92075" y="98425"/>
                  </a:lnTo>
                  <a:lnTo>
                    <a:pt x="122300" y="69976"/>
                  </a:lnTo>
                  <a:lnTo>
                    <a:pt x="155829" y="45846"/>
                  </a:lnTo>
                  <a:lnTo>
                    <a:pt x="192150" y="26415"/>
                  </a:lnTo>
                  <a:lnTo>
                    <a:pt x="231012" y="12064"/>
                  </a:lnTo>
                  <a:lnTo>
                    <a:pt x="271907" y="3175"/>
                  </a:lnTo>
                  <a:lnTo>
                    <a:pt x="314579" y="0"/>
                  </a:lnTo>
                  <a:lnTo>
                    <a:pt x="357378" y="3175"/>
                  </a:lnTo>
                  <a:lnTo>
                    <a:pt x="398272" y="12064"/>
                  </a:lnTo>
                  <a:lnTo>
                    <a:pt x="437134" y="26415"/>
                  </a:lnTo>
                  <a:lnTo>
                    <a:pt x="473456" y="45846"/>
                  </a:lnTo>
                  <a:lnTo>
                    <a:pt x="506984" y="69976"/>
                  </a:lnTo>
                  <a:lnTo>
                    <a:pt x="537210" y="98425"/>
                  </a:lnTo>
                  <a:lnTo>
                    <a:pt x="563753" y="130682"/>
                  </a:lnTo>
                  <a:lnTo>
                    <a:pt x="586359" y="166369"/>
                  </a:lnTo>
                  <a:lnTo>
                    <a:pt x="604647" y="205105"/>
                  </a:lnTo>
                  <a:lnTo>
                    <a:pt x="618109" y="246506"/>
                  </a:lnTo>
                  <a:lnTo>
                    <a:pt x="626491" y="290194"/>
                  </a:lnTo>
                  <a:lnTo>
                    <a:pt x="629412" y="335788"/>
                  </a:lnTo>
                  <a:lnTo>
                    <a:pt x="626491" y="381381"/>
                  </a:lnTo>
                  <a:lnTo>
                    <a:pt x="618109" y="425069"/>
                  </a:lnTo>
                  <a:lnTo>
                    <a:pt x="604647" y="466470"/>
                  </a:lnTo>
                  <a:lnTo>
                    <a:pt x="586359" y="505206"/>
                  </a:lnTo>
                  <a:lnTo>
                    <a:pt x="563753" y="540892"/>
                  </a:lnTo>
                  <a:lnTo>
                    <a:pt x="537210" y="573151"/>
                  </a:lnTo>
                  <a:lnTo>
                    <a:pt x="506984" y="601472"/>
                  </a:lnTo>
                  <a:lnTo>
                    <a:pt x="473456" y="625601"/>
                  </a:lnTo>
                  <a:lnTo>
                    <a:pt x="437134" y="645032"/>
                  </a:lnTo>
                  <a:lnTo>
                    <a:pt x="398272" y="659510"/>
                  </a:lnTo>
                  <a:lnTo>
                    <a:pt x="357378" y="668401"/>
                  </a:lnTo>
                  <a:lnTo>
                    <a:pt x="314579" y="671448"/>
                  </a:lnTo>
                  <a:lnTo>
                    <a:pt x="271907" y="668401"/>
                  </a:lnTo>
                  <a:lnTo>
                    <a:pt x="231012" y="659510"/>
                  </a:lnTo>
                  <a:lnTo>
                    <a:pt x="192150" y="645032"/>
                  </a:lnTo>
                  <a:lnTo>
                    <a:pt x="155829" y="625601"/>
                  </a:lnTo>
                  <a:lnTo>
                    <a:pt x="122300" y="601472"/>
                  </a:lnTo>
                  <a:lnTo>
                    <a:pt x="92075" y="573151"/>
                  </a:lnTo>
                  <a:lnTo>
                    <a:pt x="65532" y="540892"/>
                  </a:lnTo>
                  <a:lnTo>
                    <a:pt x="42925" y="505206"/>
                  </a:lnTo>
                  <a:lnTo>
                    <a:pt x="24637" y="466470"/>
                  </a:lnTo>
                  <a:lnTo>
                    <a:pt x="11175" y="425069"/>
                  </a:lnTo>
                  <a:lnTo>
                    <a:pt x="2794" y="381381"/>
                  </a:lnTo>
                  <a:lnTo>
                    <a:pt x="0" y="335788"/>
                  </a:lnTo>
                  <a:close/>
                </a:path>
              </a:pathLst>
            </a:custGeom>
            <a:ln w="57150">
              <a:solidFill>
                <a:srgbClr val="1C34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133215" y="4888433"/>
            <a:ext cx="1093470" cy="1203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229" dirty="0">
                <a:solidFill>
                  <a:srgbClr val="0C0C0C"/>
                </a:solidFill>
                <a:latin typeface="Tahoma"/>
                <a:cs typeface="Tahoma"/>
              </a:rPr>
              <a:t>13</a:t>
            </a:r>
            <a:endParaRPr sz="2800">
              <a:latin typeface="Tahoma"/>
              <a:cs typeface="Tahoma"/>
            </a:endParaRPr>
          </a:p>
          <a:p>
            <a:pPr marL="12700" marR="5080" algn="ctr">
              <a:lnSpc>
                <a:spcPct val="100000"/>
              </a:lnSpc>
              <a:spcBef>
                <a:spcPts val="1240"/>
              </a:spcBef>
            </a:pPr>
            <a:r>
              <a:rPr sz="1300" b="1" spc="-125" dirty="0">
                <a:latin typeface="Tahoma"/>
                <a:cs typeface="Tahoma"/>
              </a:rPr>
              <a:t>П</a:t>
            </a:r>
            <a:r>
              <a:rPr sz="1300" b="1" spc="-80" dirty="0">
                <a:latin typeface="Tahoma"/>
                <a:cs typeface="Tahoma"/>
              </a:rPr>
              <a:t>олны</a:t>
            </a:r>
            <a:r>
              <a:rPr sz="1300" b="1" spc="-70" dirty="0">
                <a:latin typeface="Tahoma"/>
                <a:cs typeface="Tahoma"/>
              </a:rPr>
              <a:t>й</a:t>
            </a:r>
            <a:r>
              <a:rPr sz="1300" b="1" spc="5" dirty="0">
                <a:latin typeface="Tahoma"/>
                <a:cs typeface="Tahoma"/>
              </a:rPr>
              <a:t> </a:t>
            </a:r>
            <a:r>
              <a:rPr sz="1300" b="1" spc="-25" dirty="0">
                <a:latin typeface="Tahoma"/>
                <a:cs typeface="Tahoma"/>
              </a:rPr>
              <a:t>ци</a:t>
            </a:r>
            <a:r>
              <a:rPr sz="1300" b="1" spc="-90" dirty="0">
                <a:latin typeface="Tahoma"/>
                <a:cs typeface="Tahoma"/>
              </a:rPr>
              <a:t>кл  </a:t>
            </a:r>
            <a:r>
              <a:rPr sz="1300" b="1" spc="5" dirty="0">
                <a:latin typeface="Tahoma"/>
                <a:cs typeface="Tahoma"/>
              </a:rPr>
              <a:t>обработки </a:t>
            </a:r>
            <a:r>
              <a:rPr sz="1300" b="1" spc="10" dirty="0">
                <a:latin typeface="Tahoma"/>
                <a:cs typeface="Tahoma"/>
              </a:rPr>
              <a:t> </a:t>
            </a:r>
            <a:r>
              <a:rPr sz="1300" b="1" spc="-40" dirty="0">
                <a:latin typeface="Tahoma"/>
                <a:cs typeface="Tahoma"/>
              </a:rPr>
              <a:t>бланков</a:t>
            </a:r>
            <a:r>
              <a:rPr sz="1300" b="1" dirty="0">
                <a:latin typeface="Tahoma"/>
                <a:cs typeface="Tahoma"/>
              </a:rPr>
              <a:t> на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4427" y="6023188"/>
            <a:ext cx="1511300" cy="47244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9"/>
              </a:spcBef>
            </a:pPr>
            <a:r>
              <a:rPr sz="1300" b="1" spc="-10" dirty="0">
                <a:latin typeface="Tahoma"/>
                <a:cs typeface="Tahoma"/>
              </a:rPr>
              <a:t>уровне</a:t>
            </a:r>
            <a:r>
              <a:rPr sz="1300" b="1" spc="-45" dirty="0">
                <a:latin typeface="Tahoma"/>
                <a:cs typeface="Tahoma"/>
              </a:rPr>
              <a:t> </a:t>
            </a:r>
            <a:r>
              <a:rPr sz="1300" b="1" spc="-55" dirty="0">
                <a:latin typeface="Tahoma"/>
                <a:cs typeface="Tahoma"/>
              </a:rPr>
              <a:t>РЦОИ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sz="1100" b="1" spc="-160" dirty="0">
                <a:solidFill>
                  <a:srgbClr val="FF0000"/>
                </a:solidFill>
                <a:latin typeface="Tahoma"/>
                <a:cs typeface="Tahoma"/>
              </a:rPr>
              <a:t>[</a:t>
            </a:r>
            <a:r>
              <a:rPr sz="1100" b="1" spc="-10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100" b="1" spc="25" dirty="0">
                <a:solidFill>
                  <a:srgbClr val="FF0000"/>
                </a:solidFill>
                <a:latin typeface="Tahoma"/>
                <a:cs typeface="Tahoma"/>
              </a:rPr>
              <a:t>Ц</a:t>
            </a:r>
            <a:r>
              <a:rPr sz="1100" b="1" spc="2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100" b="1" spc="-65" dirty="0">
                <a:solidFill>
                  <a:srgbClr val="FF0000"/>
                </a:solidFill>
                <a:latin typeface="Tahoma"/>
                <a:cs typeface="Tahoma"/>
              </a:rPr>
              <a:t>И,</a:t>
            </a:r>
            <a:r>
              <a:rPr sz="1100" b="1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1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100" b="1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100" b="1" dirty="0">
                <a:solidFill>
                  <a:srgbClr val="FF0000"/>
                </a:solidFill>
                <a:latin typeface="Arial"/>
                <a:cs typeface="Arial"/>
              </a:rPr>
              <a:t>3.05.2</a:t>
            </a:r>
            <a:r>
              <a:rPr sz="1100" b="1" spc="-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100" b="1" spc="-150" dirty="0">
                <a:solidFill>
                  <a:srgbClr val="FF0000"/>
                </a:solidFill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36341" y="814324"/>
            <a:ext cx="610870" cy="661670"/>
          </a:xfrm>
          <a:custGeom>
            <a:avLst/>
            <a:gdLst/>
            <a:ahLst/>
            <a:cxnLst/>
            <a:rect l="l" t="t" r="r" b="b"/>
            <a:pathLst>
              <a:path w="610870" h="661669">
                <a:moveTo>
                  <a:pt x="0" y="330835"/>
                </a:moveTo>
                <a:lnTo>
                  <a:pt x="3301" y="281939"/>
                </a:lnTo>
                <a:lnTo>
                  <a:pt x="12826" y="235330"/>
                </a:lnTo>
                <a:lnTo>
                  <a:pt x="28320" y="191388"/>
                </a:lnTo>
                <a:lnTo>
                  <a:pt x="49148" y="150749"/>
                </a:lnTo>
                <a:lnTo>
                  <a:pt x="74803" y="113791"/>
                </a:lnTo>
                <a:lnTo>
                  <a:pt x="104901" y="81152"/>
                </a:lnTo>
                <a:lnTo>
                  <a:pt x="138937" y="53339"/>
                </a:lnTo>
                <a:lnTo>
                  <a:pt x="176530" y="30861"/>
                </a:lnTo>
                <a:lnTo>
                  <a:pt x="217043" y="14097"/>
                </a:lnTo>
                <a:lnTo>
                  <a:pt x="260095" y="3683"/>
                </a:lnTo>
                <a:lnTo>
                  <a:pt x="305181" y="0"/>
                </a:lnTo>
                <a:lnTo>
                  <a:pt x="350266" y="3683"/>
                </a:lnTo>
                <a:lnTo>
                  <a:pt x="393445" y="14097"/>
                </a:lnTo>
                <a:lnTo>
                  <a:pt x="433958" y="30861"/>
                </a:lnTo>
                <a:lnTo>
                  <a:pt x="471423" y="53339"/>
                </a:lnTo>
                <a:lnTo>
                  <a:pt x="505459" y="81152"/>
                </a:lnTo>
                <a:lnTo>
                  <a:pt x="535558" y="113791"/>
                </a:lnTo>
                <a:lnTo>
                  <a:pt x="561339" y="150749"/>
                </a:lnTo>
                <a:lnTo>
                  <a:pt x="582041" y="191388"/>
                </a:lnTo>
                <a:lnTo>
                  <a:pt x="597534" y="235330"/>
                </a:lnTo>
                <a:lnTo>
                  <a:pt x="607186" y="281939"/>
                </a:lnTo>
                <a:lnTo>
                  <a:pt x="610488" y="330835"/>
                </a:lnTo>
                <a:lnTo>
                  <a:pt x="607186" y="379729"/>
                </a:lnTo>
                <a:lnTo>
                  <a:pt x="597534" y="426465"/>
                </a:lnTo>
                <a:lnTo>
                  <a:pt x="582041" y="470408"/>
                </a:lnTo>
                <a:lnTo>
                  <a:pt x="561339" y="511048"/>
                </a:lnTo>
                <a:lnTo>
                  <a:pt x="535558" y="548004"/>
                </a:lnTo>
                <a:lnTo>
                  <a:pt x="505459" y="580516"/>
                </a:lnTo>
                <a:lnTo>
                  <a:pt x="471423" y="608456"/>
                </a:lnTo>
                <a:lnTo>
                  <a:pt x="433958" y="630936"/>
                </a:lnTo>
                <a:lnTo>
                  <a:pt x="393445" y="647700"/>
                </a:lnTo>
                <a:lnTo>
                  <a:pt x="350266" y="658113"/>
                </a:lnTo>
                <a:lnTo>
                  <a:pt x="305181" y="661670"/>
                </a:lnTo>
                <a:lnTo>
                  <a:pt x="260095" y="658113"/>
                </a:lnTo>
                <a:lnTo>
                  <a:pt x="217043" y="647700"/>
                </a:lnTo>
                <a:lnTo>
                  <a:pt x="176530" y="630936"/>
                </a:lnTo>
                <a:lnTo>
                  <a:pt x="138937" y="608456"/>
                </a:lnTo>
                <a:lnTo>
                  <a:pt x="104901" y="580516"/>
                </a:lnTo>
                <a:lnTo>
                  <a:pt x="74803" y="548004"/>
                </a:lnTo>
                <a:lnTo>
                  <a:pt x="49148" y="511048"/>
                </a:lnTo>
                <a:lnTo>
                  <a:pt x="28320" y="470408"/>
                </a:lnTo>
                <a:lnTo>
                  <a:pt x="12826" y="426465"/>
                </a:lnTo>
                <a:lnTo>
                  <a:pt x="3301" y="379729"/>
                </a:lnTo>
                <a:lnTo>
                  <a:pt x="0" y="330835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55291" y="4792598"/>
            <a:ext cx="631190" cy="671830"/>
          </a:xfrm>
          <a:custGeom>
            <a:avLst/>
            <a:gdLst/>
            <a:ahLst/>
            <a:cxnLst/>
            <a:rect l="l" t="t" r="r" b="b"/>
            <a:pathLst>
              <a:path w="631189" h="671829">
                <a:moveTo>
                  <a:pt x="0" y="335788"/>
                </a:moveTo>
                <a:lnTo>
                  <a:pt x="2920" y="290194"/>
                </a:lnTo>
                <a:lnTo>
                  <a:pt x="11302" y="246506"/>
                </a:lnTo>
                <a:lnTo>
                  <a:pt x="24764" y="205105"/>
                </a:lnTo>
                <a:lnTo>
                  <a:pt x="43052" y="166369"/>
                </a:lnTo>
                <a:lnTo>
                  <a:pt x="65785" y="130682"/>
                </a:lnTo>
                <a:lnTo>
                  <a:pt x="92456" y="98425"/>
                </a:lnTo>
                <a:lnTo>
                  <a:pt x="122681" y="69976"/>
                </a:lnTo>
                <a:lnTo>
                  <a:pt x="156336" y="45846"/>
                </a:lnTo>
                <a:lnTo>
                  <a:pt x="192785" y="26415"/>
                </a:lnTo>
                <a:lnTo>
                  <a:pt x="231647" y="12064"/>
                </a:lnTo>
                <a:lnTo>
                  <a:pt x="272669" y="3175"/>
                </a:lnTo>
                <a:lnTo>
                  <a:pt x="315467" y="0"/>
                </a:lnTo>
                <a:lnTo>
                  <a:pt x="358266" y="3175"/>
                </a:lnTo>
                <a:lnTo>
                  <a:pt x="399414" y="12064"/>
                </a:lnTo>
                <a:lnTo>
                  <a:pt x="438276" y="26415"/>
                </a:lnTo>
                <a:lnTo>
                  <a:pt x="474725" y="45846"/>
                </a:lnTo>
                <a:lnTo>
                  <a:pt x="508253" y="69976"/>
                </a:lnTo>
                <a:lnTo>
                  <a:pt x="538607" y="98425"/>
                </a:lnTo>
                <a:lnTo>
                  <a:pt x="565276" y="130682"/>
                </a:lnTo>
                <a:lnTo>
                  <a:pt x="587882" y="166369"/>
                </a:lnTo>
                <a:lnTo>
                  <a:pt x="606170" y="205105"/>
                </a:lnTo>
                <a:lnTo>
                  <a:pt x="619759" y="246506"/>
                </a:lnTo>
                <a:lnTo>
                  <a:pt x="628141" y="290194"/>
                </a:lnTo>
                <a:lnTo>
                  <a:pt x="631063" y="335788"/>
                </a:lnTo>
                <a:lnTo>
                  <a:pt x="628141" y="381381"/>
                </a:lnTo>
                <a:lnTo>
                  <a:pt x="619759" y="425069"/>
                </a:lnTo>
                <a:lnTo>
                  <a:pt x="606170" y="466470"/>
                </a:lnTo>
                <a:lnTo>
                  <a:pt x="587882" y="505206"/>
                </a:lnTo>
                <a:lnTo>
                  <a:pt x="565276" y="540892"/>
                </a:lnTo>
                <a:lnTo>
                  <a:pt x="538607" y="573151"/>
                </a:lnTo>
                <a:lnTo>
                  <a:pt x="508253" y="601472"/>
                </a:lnTo>
                <a:lnTo>
                  <a:pt x="474725" y="625601"/>
                </a:lnTo>
                <a:lnTo>
                  <a:pt x="438276" y="645032"/>
                </a:lnTo>
                <a:lnTo>
                  <a:pt x="399414" y="659510"/>
                </a:lnTo>
                <a:lnTo>
                  <a:pt x="358266" y="668401"/>
                </a:lnTo>
                <a:lnTo>
                  <a:pt x="315467" y="671448"/>
                </a:lnTo>
                <a:lnTo>
                  <a:pt x="272669" y="668401"/>
                </a:lnTo>
                <a:lnTo>
                  <a:pt x="231647" y="659510"/>
                </a:lnTo>
                <a:lnTo>
                  <a:pt x="192785" y="645032"/>
                </a:lnTo>
                <a:lnTo>
                  <a:pt x="156336" y="625601"/>
                </a:lnTo>
                <a:lnTo>
                  <a:pt x="122681" y="601472"/>
                </a:lnTo>
                <a:lnTo>
                  <a:pt x="92456" y="573151"/>
                </a:lnTo>
                <a:lnTo>
                  <a:pt x="65785" y="540892"/>
                </a:lnTo>
                <a:lnTo>
                  <a:pt x="43052" y="505206"/>
                </a:lnTo>
                <a:lnTo>
                  <a:pt x="24764" y="466470"/>
                </a:lnTo>
                <a:lnTo>
                  <a:pt x="11302" y="425069"/>
                </a:lnTo>
                <a:lnTo>
                  <a:pt x="2920" y="381381"/>
                </a:lnTo>
                <a:lnTo>
                  <a:pt x="0" y="335788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642997" y="4888433"/>
            <a:ext cx="421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29" dirty="0">
                <a:solidFill>
                  <a:srgbClr val="0C0C0C"/>
                </a:solidFill>
                <a:latin typeface="Tahoma"/>
                <a:cs typeface="Tahoma"/>
              </a:rPr>
              <a:t>12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4647" y="5536488"/>
            <a:ext cx="1955800" cy="795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latin typeface="Tahoma"/>
                <a:cs typeface="Tahoma"/>
              </a:rPr>
              <a:t>Передача </a:t>
            </a:r>
            <a:r>
              <a:rPr sz="1300" b="1" spc="-5" dirty="0">
                <a:latin typeface="Tahoma"/>
                <a:cs typeface="Tahoma"/>
              </a:rPr>
              <a:t>материалов </a:t>
            </a:r>
            <a:r>
              <a:rPr sz="1300" b="1" spc="-365" dirty="0">
                <a:latin typeface="Tahoma"/>
                <a:cs typeface="Tahoma"/>
              </a:rPr>
              <a:t> </a:t>
            </a:r>
            <a:r>
              <a:rPr sz="1300" b="1" spc="-25" dirty="0">
                <a:latin typeface="Tahoma"/>
                <a:cs typeface="Tahoma"/>
              </a:rPr>
              <a:t>по</a:t>
            </a:r>
            <a:r>
              <a:rPr sz="1300" b="1" spc="-20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цепочке  </a:t>
            </a:r>
            <a:r>
              <a:rPr sz="1300" b="1" spc="-55" dirty="0">
                <a:latin typeface="Tahoma"/>
                <a:cs typeface="Tahoma"/>
              </a:rPr>
              <a:t>РЦОИ</a:t>
            </a:r>
            <a:endParaRPr sz="1300">
              <a:latin typeface="Tahoma"/>
              <a:cs typeface="Tahoma"/>
            </a:endParaRPr>
          </a:p>
          <a:p>
            <a:pPr marL="73025" marR="62230" indent="-3175" algn="ctr">
              <a:lnSpc>
                <a:spcPct val="103600"/>
              </a:lnSpc>
              <a:spcBef>
                <a:spcPts val="210"/>
              </a:spcBef>
            </a:pPr>
            <a:r>
              <a:rPr sz="1100" b="1" spc="-20" dirty="0">
                <a:solidFill>
                  <a:srgbClr val="FF0000"/>
                </a:solidFill>
                <a:latin typeface="Tahoma"/>
                <a:cs typeface="Tahoma"/>
              </a:rPr>
              <a:t>[Ответственный </a:t>
            </a:r>
            <a:r>
              <a:rPr sz="1100" b="1" dirty="0">
                <a:solidFill>
                  <a:srgbClr val="FF0000"/>
                </a:solidFill>
                <a:latin typeface="Tahoma"/>
                <a:cs typeface="Tahoma"/>
              </a:rPr>
              <a:t>на </a:t>
            </a:r>
            <a:r>
              <a:rPr sz="11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90" dirty="0">
                <a:solidFill>
                  <a:srgbClr val="FF0000"/>
                </a:solidFill>
                <a:latin typeface="Tahoma"/>
                <a:cs typeface="Tahoma"/>
              </a:rPr>
              <a:t>пл</a:t>
            </a:r>
            <a:r>
              <a:rPr sz="1100" b="1" spc="25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100" b="1" spc="45" dirty="0">
                <a:solidFill>
                  <a:srgbClr val="FF0000"/>
                </a:solidFill>
                <a:latin typeface="Tahoma"/>
                <a:cs typeface="Tahoma"/>
              </a:rPr>
              <a:t>щ</a:t>
            </a:r>
            <a:r>
              <a:rPr sz="1100" b="1" spc="7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100" b="1" spc="-35" dirty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100" b="1" spc="-40" dirty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1100" b="1" spc="5" dirty="0">
                <a:solidFill>
                  <a:srgbClr val="FF0000"/>
                </a:solidFill>
                <a:latin typeface="Tahoma"/>
                <a:cs typeface="Tahoma"/>
              </a:rPr>
              <a:t>е,</a:t>
            </a:r>
            <a:r>
              <a:rPr sz="1100" b="1" spc="-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1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100" b="1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1100" b="1" spc="-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FF0000"/>
                </a:solidFill>
                <a:latin typeface="Arial"/>
                <a:cs typeface="Arial"/>
              </a:rPr>
              <a:t>.0</a:t>
            </a:r>
            <a:r>
              <a:rPr sz="1100" b="1" spc="-5" dirty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sz="1100" b="1" dirty="0">
                <a:solidFill>
                  <a:srgbClr val="FF0000"/>
                </a:solidFill>
                <a:latin typeface="Arial"/>
                <a:cs typeface="Arial"/>
              </a:rPr>
              <a:t>.2</a:t>
            </a:r>
            <a:r>
              <a:rPr sz="1100" b="1" spc="-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FF0000"/>
                </a:solidFill>
                <a:latin typeface="Arial"/>
                <a:cs typeface="Arial"/>
              </a:rPr>
              <a:t>21</a:t>
            </a:r>
            <a:r>
              <a:rPr sz="11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b="1" spc="-150" dirty="0">
                <a:solidFill>
                  <a:srgbClr val="FF0000"/>
                </a:solidFill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42591" y="2965450"/>
            <a:ext cx="612140" cy="661670"/>
          </a:xfrm>
          <a:custGeom>
            <a:avLst/>
            <a:gdLst/>
            <a:ahLst/>
            <a:cxnLst/>
            <a:rect l="l" t="t" r="r" b="b"/>
            <a:pathLst>
              <a:path w="612139" h="661670">
                <a:moveTo>
                  <a:pt x="0" y="330835"/>
                </a:moveTo>
                <a:lnTo>
                  <a:pt x="3301" y="281939"/>
                </a:lnTo>
                <a:lnTo>
                  <a:pt x="12953" y="235203"/>
                </a:lnTo>
                <a:lnTo>
                  <a:pt x="28447" y="191262"/>
                </a:lnTo>
                <a:lnTo>
                  <a:pt x="49275" y="150622"/>
                </a:lnTo>
                <a:lnTo>
                  <a:pt x="75056" y="113664"/>
                </a:lnTo>
                <a:lnTo>
                  <a:pt x="105282" y="81152"/>
                </a:lnTo>
                <a:lnTo>
                  <a:pt x="139445" y="53212"/>
                </a:lnTo>
                <a:lnTo>
                  <a:pt x="177037" y="30734"/>
                </a:lnTo>
                <a:lnTo>
                  <a:pt x="217677" y="13970"/>
                </a:lnTo>
                <a:lnTo>
                  <a:pt x="260731" y="3555"/>
                </a:lnTo>
                <a:lnTo>
                  <a:pt x="305942" y="0"/>
                </a:lnTo>
                <a:lnTo>
                  <a:pt x="351281" y="3555"/>
                </a:lnTo>
                <a:lnTo>
                  <a:pt x="394334" y="13970"/>
                </a:lnTo>
                <a:lnTo>
                  <a:pt x="434975" y="30734"/>
                </a:lnTo>
                <a:lnTo>
                  <a:pt x="472694" y="53212"/>
                </a:lnTo>
                <a:lnTo>
                  <a:pt x="506729" y="81152"/>
                </a:lnTo>
                <a:lnTo>
                  <a:pt x="536956" y="113664"/>
                </a:lnTo>
                <a:lnTo>
                  <a:pt x="562736" y="150622"/>
                </a:lnTo>
                <a:lnTo>
                  <a:pt x="583564" y="191262"/>
                </a:lnTo>
                <a:lnTo>
                  <a:pt x="599058" y="235203"/>
                </a:lnTo>
                <a:lnTo>
                  <a:pt x="608710" y="281939"/>
                </a:lnTo>
                <a:lnTo>
                  <a:pt x="612013" y="330835"/>
                </a:lnTo>
                <a:lnTo>
                  <a:pt x="608710" y="379729"/>
                </a:lnTo>
                <a:lnTo>
                  <a:pt x="599058" y="426338"/>
                </a:lnTo>
                <a:lnTo>
                  <a:pt x="583564" y="470280"/>
                </a:lnTo>
                <a:lnTo>
                  <a:pt x="562736" y="510921"/>
                </a:lnTo>
                <a:lnTo>
                  <a:pt x="536956" y="547877"/>
                </a:lnTo>
                <a:lnTo>
                  <a:pt x="506729" y="580516"/>
                </a:lnTo>
                <a:lnTo>
                  <a:pt x="472694" y="608329"/>
                </a:lnTo>
                <a:lnTo>
                  <a:pt x="434975" y="630809"/>
                </a:lnTo>
                <a:lnTo>
                  <a:pt x="394334" y="647573"/>
                </a:lnTo>
                <a:lnTo>
                  <a:pt x="351281" y="657987"/>
                </a:lnTo>
                <a:lnTo>
                  <a:pt x="305942" y="661669"/>
                </a:lnTo>
                <a:lnTo>
                  <a:pt x="260731" y="657987"/>
                </a:lnTo>
                <a:lnTo>
                  <a:pt x="217677" y="647573"/>
                </a:lnTo>
                <a:lnTo>
                  <a:pt x="177037" y="630809"/>
                </a:lnTo>
                <a:lnTo>
                  <a:pt x="139445" y="608329"/>
                </a:lnTo>
                <a:lnTo>
                  <a:pt x="105282" y="580516"/>
                </a:lnTo>
                <a:lnTo>
                  <a:pt x="75056" y="547877"/>
                </a:lnTo>
                <a:lnTo>
                  <a:pt x="49275" y="510921"/>
                </a:lnTo>
                <a:lnTo>
                  <a:pt x="28447" y="470280"/>
                </a:lnTo>
                <a:lnTo>
                  <a:pt x="12953" y="426338"/>
                </a:lnTo>
                <a:lnTo>
                  <a:pt x="3301" y="379729"/>
                </a:lnTo>
                <a:lnTo>
                  <a:pt x="0" y="330835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75713" y="3057905"/>
            <a:ext cx="943610" cy="1513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95"/>
              </a:spcBef>
            </a:pPr>
            <a:r>
              <a:rPr sz="2800" b="1" spc="-220" dirty="0">
                <a:solidFill>
                  <a:srgbClr val="0C0C0C"/>
                </a:solidFill>
                <a:latin typeface="Tahoma"/>
                <a:cs typeface="Tahoma"/>
              </a:rPr>
              <a:t>9</a:t>
            </a:r>
            <a:endParaRPr sz="2800">
              <a:latin typeface="Tahoma"/>
              <a:cs typeface="Tahoma"/>
            </a:endParaRPr>
          </a:p>
          <a:p>
            <a:pPr marL="12700" marR="5080" algn="ctr">
              <a:lnSpc>
                <a:spcPct val="100000"/>
              </a:lnSpc>
              <a:spcBef>
                <a:spcPts val="1045"/>
              </a:spcBef>
            </a:pPr>
            <a:r>
              <a:rPr sz="1300" b="1" spc="-145" dirty="0">
                <a:latin typeface="Tahoma"/>
                <a:cs typeface="Tahoma"/>
              </a:rPr>
              <a:t>В</a:t>
            </a:r>
            <a:r>
              <a:rPr sz="1300" b="1" spc="-100" dirty="0">
                <a:latin typeface="Tahoma"/>
                <a:cs typeface="Tahoma"/>
              </a:rPr>
              <a:t>ы</a:t>
            </a:r>
            <a:r>
              <a:rPr sz="1300" b="1" spc="-75" dirty="0">
                <a:latin typeface="Tahoma"/>
                <a:cs typeface="Tahoma"/>
              </a:rPr>
              <a:t>п</a:t>
            </a:r>
            <a:r>
              <a:rPr sz="1300" b="1" spc="-45" dirty="0">
                <a:latin typeface="Tahoma"/>
                <a:cs typeface="Tahoma"/>
              </a:rPr>
              <a:t>олнени  </a:t>
            </a:r>
            <a:r>
              <a:rPr sz="1300" b="1" spc="55" dirty="0">
                <a:latin typeface="Tahoma"/>
                <a:cs typeface="Tahoma"/>
              </a:rPr>
              <a:t>е</a:t>
            </a:r>
            <a:r>
              <a:rPr sz="1300" b="1" spc="60" dirty="0">
                <a:latin typeface="Tahoma"/>
                <a:cs typeface="Tahoma"/>
              </a:rPr>
              <a:t> </a:t>
            </a:r>
            <a:r>
              <a:rPr sz="1300" b="1" spc="-30" dirty="0">
                <a:latin typeface="Tahoma"/>
                <a:cs typeface="Tahoma"/>
              </a:rPr>
              <a:t>заданий </a:t>
            </a:r>
            <a:r>
              <a:rPr sz="1300" b="1" spc="-370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Диктанта 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100" b="1" spc="-160" dirty="0">
                <a:solidFill>
                  <a:srgbClr val="FF0000"/>
                </a:solidFill>
                <a:latin typeface="Tahoma"/>
                <a:cs typeface="Tahoma"/>
              </a:rPr>
              <a:t>[</a:t>
            </a:r>
            <a:r>
              <a:rPr sz="1100" b="1" spc="-85" dirty="0">
                <a:solidFill>
                  <a:srgbClr val="FF0000"/>
                </a:solidFill>
                <a:latin typeface="Tahoma"/>
                <a:cs typeface="Tahoma"/>
              </a:rPr>
              <a:t>45</a:t>
            </a:r>
            <a:r>
              <a:rPr sz="1100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35" dirty="0">
                <a:solidFill>
                  <a:srgbClr val="FF0000"/>
                </a:solidFill>
                <a:latin typeface="Tahoma"/>
                <a:cs typeface="Tahoma"/>
              </a:rPr>
              <a:t>мин</a:t>
            </a:r>
            <a:r>
              <a:rPr sz="1100" b="1" dirty="0">
                <a:solidFill>
                  <a:srgbClr val="FF0000"/>
                </a:solidFill>
                <a:latin typeface="Tahoma"/>
                <a:cs typeface="Tahoma"/>
              </a:rPr>
              <a:t>у</a:t>
            </a:r>
            <a:r>
              <a:rPr sz="1100" b="1" spc="10" dirty="0">
                <a:solidFill>
                  <a:srgbClr val="FF0000"/>
                </a:solidFill>
                <a:latin typeface="Tahoma"/>
                <a:cs typeface="Tahoma"/>
              </a:rPr>
              <a:t>т  </a:t>
            </a:r>
            <a:r>
              <a:rPr sz="1100" b="1" spc="-35" dirty="0">
                <a:solidFill>
                  <a:srgbClr val="FF0000"/>
                </a:solidFill>
                <a:latin typeface="Tahoma"/>
                <a:cs typeface="Tahoma"/>
              </a:rPr>
              <a:t>Участники]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39264" y="819150"/>
            <a:ext cx="610870" cy="661670"/>
          </a:xfrm>
          <a:custGeom>
            <a:avLst/>
            <a:gdLst/>
            <a:ahLst/>
            <a:cxnLst/>
            <a:rect l="l" t="t" r="r" b="b"/>
            <a:pathLst>
              <a:path w="610869" h="661669">
                <a:moveTo>
                  <a:pt x="0" y="330835"/>
                </a:moveTo>
                <a:lnTo>
                  <a:pt x="3302" y="281939"/>
                </a:lnTo>
                <a:lnTo>
                  <a:pt x="12954" y="235330"/>
                </a:lnTo>
                <a:lnTo>
                  <a:pt x="28321" y="191388"/>
                </a:lnTo>
                <a:lnTo>
                  <a:pt x="49149" y="150622"/>
                </a:lnTo>
                <a:lnTo>
                  <a:pt x="74803" y="113791"/>
                </a:lnTo>
                <a:lnTo>
                  <a:pt x="104902" y="81152"/>
                </a:lnTo>
                <a:lnTo>
                  <a:pt x="139065" y="53339"/>
                </a:lnTo>
                <a:lnTo>
                  <a:pt x="176530" y="30734"/>
                </a:lnTo>
                <a:lnTo>
                  <a:pt x="217043" y="13970"/>
                </a:lnTo>
                <a:lnTo>
                  <a:pt x="260096" y="3555"/>
                </a:lnTo>
                <a:lnTo>
                  <a:pt x="305308" y="0"/>
                </a:lnTo>
                <a:lnTo>
                  <a:pt x="350393" y="3555"/>
                </a:lnTo>
                <a:lnTo>
                  <a:pt x="393446" y="13970"/>
                </a:lnTo>
                <a:lnTo>
                  <a:pt x="433959" y="30734"/>
                </a:lnTo>
                <a:lnTo>
                  <a:pt x="471424" y="53339"/>
                </a:lnTo>
                <a:lnTo>
                  <a:pt x="505460" y="81152"/>
                </a:lnTo>
                <a:lnTo>
                  <a:pt x="535686" y="113791"/>
                </a:lnTo>
                <a:lnTo>
                  <a:pt x="561340" y="150622"/>
                </a:lnTo>
                <a:lnTo>
                  <a:pt x="582168" y="191388"/>
                </a:lnTo>
                <a:lnTo>
                  <a:pt x="597535" y="235330"/>
                </a:lnTo>
                <a:lnTo>
                  <a:pt x="607187" y="281939"/>
                </a:lnTo>
                <a:lnTo>
                  <a:pt x="610489" y="330835"/>
                </a:lnTo>
                <a:lnTo>
                  <a:pt x="607187" y="379729"/>
                </a:lnTo>
                <a:lnTo>
                  <a:pt x="597535" y="426338"/>
                </a:lnTo>
                <a:lnTo>
                  <a:pt x="582168" y="470280"/>
                </a:lnTo>
                <a:lnTo>
                  <a:pt x="561340" y="510921"/>
                </a:lnTo>
                <a:lnTo>
                  <a:pt x="535686" y="547877"/>
                </a:lnTo>
                <a:lnTo>
                  <a:pt x="505460" y="580516"/>
                </a:lnTo>
                <a:lnTo>
                  <a:pt x="471424" y="608329"/>
                </a:lnTo>
                <a:lnTo>
                  <a:pt x="433959" y="630936"/>
                </a:lnTo>
                <a:lnTo>
                  <a:pt x="393446" y="647573"/>
                </a:lnTo>
                <a:lnTo>
                  <a:pt x="350393" y="657987"/>
                </a:lnTo>
                <a:lnTo>
                  <a:pt x="305308" y="661670"/>
                </a:lnTo>
                <a:lnTo>
                  <a:pt x="260096" y="657987"/>
                </a:lnTo>
                <a:lnTo>
                  <a:pt x="217043" y="647573"/>
                </a:lnTo>
                <a:lnTo>
                  <a:pt x="176530" y="630936"/>
                </a:lnTo>
                <a:lnTo>
                  <a:pt x="139065" y="608329"/>
                </a:lnTo>
                <a:lnTo>
                  <a:pt x="104902" y="580516"/>
                </a:lnTo>
                <a:lnTo>
                  <a:pt x="74803" y="547877"/>
                </a:lnTo>
                <a:lnTo>
                  <a:pt x="49149" y="510921"/>
                </a:lnTo>
                <a:lnTo>
                  <a:pt x="28321" y="470280"/>
                </a:lnTo>
                <a:lnTo>
                  <a:pt x="12954" y="426338"/>
                </a:lnTo>
                <a:lnTo>
                  <a:pt x="3302" y="379729"/>
                </a:lnTo>
                <a:lnTo>
                  <a:pt x="0" y="330835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55750" y="1557273"/>
            <a:ext cx="1304290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300" b="1" spc="-175" dirty="0">
                <a:latin typeface="Tahoma"/>
                <a:cs typeface="Tahoma"/>
              </a:rPr>
              <a:t>Ф</a:t>
            </a:r>
            <a:r>
              <a:rPr sz="1300" b="1" spc="25" dirty="0">
                <a:latin typeface="Tahoma"/>
                <a:cs typeface="Tahoma"/>
              </a:rPr>
              <a:t>о</a:t>
            </a:r>
            <a:r>
              <a:rPr sz="1300" b="1" spc="20" dirty="0">
                <a:latin typeface="Tahoma"/>
                <a:cs typeface="Tahoma"/>
              </a:rPr>
              <a:t>р</a:t>
            </a:r>
            <a:r>
              <a:rPr sz="1300" b="1" spc="30" dirty="0">
                <a:latin typeface="Tahoma"/>
                <a:cs typeface="Tahoma"/>
              </a:rPr>
              <a:t>м</a:t>
            </a:r>
            <a:r>
              <a:rPr sz="1300" b="1" spc="-20" dirty="0">
                <a:latin typeface="Tahoma"/>
                <a:cs typeface="Tahoma"/>
              </a:rPr>
              <a:t>ирование  </a:t>
            </a:r>
            <a:r>
              <a:rPr sz="1300" b="1" spc="-260" dirty="0">
                <a:latin typeface="Tahoma"/>
                <a:cs typeface="Tahoma"/>
              </a:rPr>
              <a:t>Т</a:t>
            </a:r>
            <a:r>
              <a:rPr sz="1300" b="1" spc="5" dirty="0">
                <a:latin typeface="Tahoma"/>
                <a:cs typeface="Tahoma"/>
              </a:rPr>
              <a:t>М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на</a:t>
            </a:r>
            <a:endParaRPr sz="130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</a:pPr>
            <a:r>
              <a:rPr sz="1300" b="1" spc="10" dirty="0">
                <a:latin typeface="Tahoma"/>
                <a:cs typeface="Tahoma"/>
              </a:rPr>
              <a:t>федеральном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300" b="1" spc="-15" dirty="0">
                <a:latin typeface="Tahoma"/>
                <a:cs typeface="Tahoma"/>
              </a:rPr>
              <a:t>уровне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ts val="1560"/>
              </a:lnSpc>
            </a:pPr>
            <a:r>
              <a:rPr sz="1300" b="1" spc="-30" dirty="0">
                <a:latin typeface="Tahoma"/>
                <a:cs typeface="Tahoma"/>
              </a:rPr>
              <a:t>(</a:t>
            </a:r>
            <a:r>
              <a:rPr sz="1300" b="1" spc="-50" dirty="0">
                <a:latin typeface="Tahoma"/>
                <a:cs typeface="Tahoma"/>
              </a:rPr>
              <a:t>б</a:t>
            </a:r>
            <a:r>
              <a:rPr sz="1300" b="1" spc="-60" dirty="0">
                <a:latin typeface="Tahoma"/>
                <a:cs typeface="Tahoma"/>
              </a:rPr>
              <a:t>ланки</a:t>
            </a:r>
            <a:r>
              <a:rPr sz="1300" b="1" spc="5" dirty="0">
                <a:latin typeface="Tahoma"/>
                <a:cs typeface="Tahoma"/>
              </a:rPr>
              <a:t> </a:t>
            </a:r>
            <a:r>
              <a:rPr sz="1300" b="1" spc="-70" dirty="0">
                <a:latin typeface="Tahoma"/>
                <a:cs typeface="Tahoma"/>
              </a:rPr>
              <a:t>и</a:t>
            </a:r>
            <a:r>
              <a:rPr sz="1300" b="1" spc="-20" dirty="0">
                <a:latin typeface="Tahoma"/>
                <a:cs typeface="Tahoma"/>
              </a:rPr>
              <a:t> </a:t>
            </a:r>
            <a:r>
              <a:rPr sz="1300" b="1" spc="-75" dirty="0">
                <a:latin typeface="Tahoma"/>
                <a:cs typeface="Tahoma"/>
              </a:rPr>
              <a:t>КИ</a:t>
            </a:r>
            <a:r>
              <a:rPr sz="1300" b="1" spc="-95" dirty="0">
                <a:latin typeface="Tahoma"/>
                <a:cs typeface="Tahoma"/>
              </a:rPr>
              <a:t>М</a:t>
            </a:r>
            <a:r>
              <a:rPr sz="1300" b="1" spc="-100" dirty="0">
                <a:latin typeface="Tahoma"/>
                <a:cs typeface="Tahoma"/>
              </a:rPr>
              <a:t>)</a:t>
            </a:r>
            <a:endParaRPr sz="1300">
              <a:latin typeface="Tahoma"/>
              <a:cs typeface="Tahoma"/>
            </a:endParaRPr>
          </a:p>
          <a:p>
            <a:pPr marL="1270" algn="ctr">
              <a:lnSpc>
                <a:spcPts val="1320"/>
              </a:lnSpc>
            </a:pPr>
            <a:r>
              <a:rPr sz="1100" b="1" spc="-160" dirty="0">
                <a:solidFill>
                  <a:srgbClr val="FF0000"/>
                </a:solidFill>
                <a:latin typeface="Tahoma"/>
                <a:cs typeface="Tahoma"/>
              </a:rPr>
              <a:t>[</a:t>
            </a:r>
            <a:r>
              <a:rPr sz="1100" b="1" spc="-10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100" b="1" spc="-114" dirty="0">
                <a:solidFill>
                  <a:srgbClr val="FF0000"/>
                </a:solidFill>
                <a:latin typeface="Tahoma"/>
                <a:cs typeface="Tahoma"/>
              </a:rPr>
              <a:t>ГГ</a:t>
            </a:r>
            <a:r>
              <a:rPr sz="1100" b="1" spc="-50" dirty="0">
                <a:solidFill>
                  <a:srgbClr val="FF0000"/>
                </a:solidFill>
                <a:latin typeface="Tahoma"/>
                <a:cs typeface="Tahoma"/>
              </a:rPr>
              <a:t>У</a:t>
            </a:r>
            <a:r>
              <a:rPr sz="1100" b="1" spc="-20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100" b="1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140" dirty="0">
                <a:solidFill>
                  <a:srgbClr val="FF0000"/>
                </a:solidFill>
                <a:latin typeface="Tahoma"/>
                <a:cs typeface="Tahoma"/>
              </a:rPr>
              <a:t>Ф</a:t>
            </a:r>
            <a:r>
              <a:rPr sz="1100" b="1" spc="-120" dirty="0">
                <a:solidFill>
                  <a:srgbClr val="FF0000"/>
                </a:solidFill>
                <a:latin typeface="Tahoma"/>
                <a:cs typeface="Tahoma"/>
              </a:rPr>
              <a:t>ЦТ</a:t>
            </a:r>
            <a:r>
              <a:rPr sz="1100" b="1" spc="-150" dirty="0">
                <a:solidFill>
                  <a:srgbClr val="FF0000"/>
                </a:solidFill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8340" y="4802123"/>
            <a:ext cx="629920" cy="671830"/>
          </a:xfrm>
          <a:custGeom>
            <a:avLst/>
            <a:gdLst/>
            <a:ahLst/>
            <a:cxnLst/>
            <a:rect l="l" t="t" r="r" b="b"/>
            <a:pathLst>
              <a:path w="629919" h="671829">
                <a:moveTo>
                  <a:pt x="0" y="335788"/>
                </a:moveTo>
                <a:lnTo>
                  <a:pt x="2870" y="290194"/>
                </a:lnTo>
                <a:lnTo>
                  <a:pt x="11239" y="246506"/>
                </a:lnTo>
                <a:lnTo>
                  <a:pt x="24739" y="205105"/>
                </a:lnTo>
                <a:lnTo>
                  <a:pt x="42976" y="166369"/>
                </a:lnTo>
                <a:lnTo>
                  <a:pt x="65582" y="130682"/>
                </a:lnTo>
                <a:lnTo>
                  <a:pt x="92189" y="98425"/>
                </a:lnTo>
                <a:lnTo>
                  <a:pt x="122415" y="69976"/>
                </a:lnTo>
                <a:lnTo>
                  <a:pt x="155879" y="45846"/>
                </a:lnTo>
                <a:lnTo>
                  <a:pt x="192227" y="26415"/>
                </a:lnTo>
                <a:lnTo>
                  <a:pt x="231063" y="12064"/>
                </a:lnTo>
                <a:lnTo>
                  <a:pt x="272021" y="3175"/>
                </a:lnTo>
                <a:lnTo>
                  <a:pt x="314731" y="0"/>
                </a:lnTo>
                <a:lnTo>
                  <a:pt x="357441" y="3175"/>
                </a:lnTo>
                <a:lnTo>
                  <a:pt x="398411" y="12064"/>
                </a:lnTo>
                <a:lnTo>
                  <a:pt x="437248" y="26415"/>
                </a:lnTo>
                <a:lnTo>
                  <a:pt x="473595" y="45846"/>
                </a:lnTo>
                <a:lnTo>
                  <a:pt x="507072" y="69976"/>
                </a:lnTo>
                <a:lnTo>
                  <a:pt x="537298" y="98425"/>
                </a:lnTo>
                <a:lnTo>
                  <a:pt x="563905" y="130682"/>
                </a:lnTo>
                <a:lnTo>
                  <a:pt x="586511" y="166369"/>
                </a:lnTo>
                <a:lnTo>
                  <a:pt x="604761" y="205105"/>
                </a:lnTo>
                <a:lnTo>
                  <a:pt x="618248" y="246506"/>
                </a:lnTo>
                <a:lnTo>
                  <a:pt x="626618" y="290194"/>
                </a:lnTo>
                <a:lnTo>
                  <a:pt x="629488" y="335788"/>
                </a:lnTo>
                <a:lnTo>
                  <a:pt x="626618" y="381381"/>
                </a:lnTo>
                <a:lnTo>
                  <a:pt x="618248" y="425069"/>
                </a:lnTo>
                <a:lnTo>
                  <a:pt x="604761" y="466470"/>
                </a:lnTo>
                <a:lnTo>
                  <a:pt x="586511" y="505206"/>
                </a:lnTo>
                <a:lnTo>
                  <a:pt x="563905" y="540892"/>
                </a:lnTo>
                <a:lnTo>
                  <a:pt x="537298" y="573151"/>
                </a:lnTo>
                <a:lnTo>
                  <a:pt x="507072" y="601472"/>
                </a:lnTo>
                <a:lnTo>
                  <a:pt x="473595" y="625601"/>
                </a:lnTo>
                <a:lnTo>
                  <a:pt x="437248" y="645032"/>
                </a:lnTo>
                <a:lnTo>
                  <a:pt x="398411" y="659510"/>
                </a:lnTo>
                <a:lnTo>
                  <a:pt x="357441" y="668401"/>
                </a:lnTo>
                <a:lnTo>
                  <a:pt x="314731" y="671448"/>
                </a:lnTo>
                <a:lnTo>
                  <a:pt x="272021" y="668401"/>
                </a:lnTo>
                <a:lnTo>
                  <a:pt x="231063" y="659510"/>
                </a:lnTo>
                <a:lnTo>
                  <a:pt x="192227" y="645032"/>
                </a:lnTo>
                <a:lnTo>
                  <a:pt x="155879" y="625601"/>
                </a:lnTo>
                <a:lnTo>
                  <a:pt x="122415" y="601472"/>
                </a:lnTo>
                <a:lnTo>
                  <a:pt x="92189" y="573151"/>
                </a:lnTo>
                <a:lnTo>
                  <a:pt x="65582" y="540892"/>
                </a:lnTo>
                <a:lnTo>
                  <a:pt x="42976" y="505206"/>
                </a:lnTo>
                <a:lnTo>
                  <a:pt x="24739" y="466470"/>
                </a:lnTo>
                <a:lnTo>
                  <a:pt x="11239" y="425069"/>
                </a:lnTo>
                <a:lnTo>
                  <a:pt x="2870" y="381381"/>
                </a:lnTo>
                <a:lnTo>
                  <a:pt x="0" y="335788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015" y="2946400"/>
            <a:ext cx="610870" cy="661670"/>
          </a:xfrm>
          <a:custGeom>
            <a:avLst/>
            <a:gdLst/>
            <a:ahLst/>
            <a:cxnLst/>
            <a:rect l="l" t="t" r="r" b="b"/>
            <a:pathLst>
              <a:path w="610869" h="661670">
                <a:moveTo>
                  <a:pt x="0" y="330835"/>
                </a:moveTo>
                <a:lnTo>
                  <a:pt x="3314" y="281939"/>
                </a:lnTo>
                <a:lnTo>
                  <a:pt x="12928" y="235203"/>
                </a:lnTo>
                <a:lnTo>
                  <a:pt x="28371" y="191262"/>
                </a:lnTo>
                <a:lnTo>
                  <a:pt x="49187" y="150622"/>
                </a:lnTo>
                <a:lnTo>
                  <a:pt x="74879" y="113664"/>
                </a:lnTo>
                <a:lnTo>
                  <a:pt x="104990" y="81152"/>
                </a:lnTo>
                <a:lnTo>
                  <a:pt x="139039" y="53212"/>
                </a:lnTo>
                <a:lnTo>
                  <a:pt x="176568" y="30734"/>
                </a:lnTo>
                <a:lnTo>
                  <a:pt x="217093" y="13970"/>
                </a:lnTo>
                <a:lnTo>
                  <a:pt x="260146" y="3555"/>
                </a:lnTo>
                <a:lnTo>
                  <a:pt x="305257" y="0"/>
                </a:lnTo>
                <a:lnTo>
                  <a:pt x="350367" y="3555"/>
                </a:lnTo>
                <a:lnTo>
                  <a:pt x="393420" y="13970"/>
                </a:lnTo>
                <a:lnTo>
                  <a:pt x="433946" y="30734"/>
                </a:lnTo>
                <a:lnTo>
                  <a:pt x="471487" y="53212"/>
                </a:lnTo>
                <a:lnTo>
                  <a:pt x="505548" y="81152"/>
                </a:lnTo>
                <a:lnTo>
                  <a:pt x="535660" y="113664"/>
                </a:lnTo>
                <a:lnTo>
                  <a:pt x="561365" y="150622"/>
                </a:lnTo>
                <a:lnTo>
                  <a:pt x="582168" y="191262"/>
                </a:lnTo>
                <a:lnTo>
                  <a:pt x="597623" y="235203"/>
                </a:lnTo>
                <a:lnTo>
                  <a:pt x="607237" y="281939"/>
                </a:lnTo>
                <a:lnTo>
                  <a:pt x="610552" y="330835"/>
                </a:lnTo>
                <a:lnTo>
                  <a:pt x="607237" y="379729"/>
                </a:lnTo>
                <a:lnTo>
                  <a:pt x="597623" y="426338"/>
                </a:lnTo>
                <a:lnTo>
                  <a:pt x="582168" y="470280"/>
                </a:lnTo>
                <a:lnTo>
                  <a:pt x="561365" y="510921"/>
                </a:lnTo>
                <a:lnTo>
                  <a:pt x="535660" y="547877"/>
                </a:lnTo>
                <a:lnTo>
                  <a:pt x="505548" y="580516"/>
                </a:lnTo>
                <a:lnTo>
                  <a:pt x="471487" y="608329"/>
                </a:lnTo>
                <a:lnTo>
                  <a:pt x="433946" y="630809"/>
                </a:lnTo>
                <a:lnTo>
                  <a:pt x="393420" y="647573"/>
                </a:lnTo>
                <a:lnTo>
                  <a:pt x="350367" y="657987"/>
                </a:lnTo>
                <a:lnTo>
                  <a:pt x="305257" y="661669"/>
                </a:lnTo>
                <a:lnTo>
                  <a:pt x="260146" y="657987"/>
                </a:lnTo>
                <a:lnTo>
                  <a:pt x="217093" y="647573"/>
                </a:lnTo>
                <a:lnTo>
                  <a:pt x="176568" y="630809"/>
                </a:lnTo>
                <a:lnTo>
                  <a:pt x="139039" y="608329"/>
                </a:lnTo>
                <a:lnTo>
                  <a:pt x="104990" y="580516"/>
                </a:lnTo>
                <a:lnTo>
                  <a:pt x="74879" y="547877"/>
                </a:lnTo>
                <a:lnTo>
                  <a:pt x="49187" y="510921"/>
                </a:lnTo>
                <a:lnTo>
                  <a:pt x="28371" y="470280"/>
                </a:lnTo>
                <a:lnTo>
                  <a:pt x="12928" y="426338"/>
                </a:lnTo>
                <a:lnTo>
                  <a:pt x="3314" y="379729"/>
                </a:lnTo>
                <a:lnTo>
                  <a:pt x="0" y="330835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24001" y="3035554"/>
            <a:ext cx="421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29" dirty="0">
                <a:solidFill>
                  <a:srgbClr val="0C0C0C"/>
                </a:solidFill>
                <a:latin typeface="Tahoma"/>
                <a:cs typeface="Tahoma"/>
              </a:rPr>
              <a:t>10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5925" y="3619627"/>
            <a:ext cx="1636395" cy="1184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z="1300" b="1" spc="40" dirty="0">
                <a:latin typeface="Tahoma"/>
                <a:cs typeface="Tahoma"/>
              </a:rPr>
              <a:t>Сдача</a:t>
            </a:r>
            <a:r>
              <a:rPr sz="1300" b="1" spc="-70" dirty="0">
                <a:latin typeface="Tahoma"/>
                <a:cs typeface="Tahoma"/>
              </a:rPr>
              <a:t> </a:t>
            </a:r>
            <a:r>
              <a:rPr sz="1300" b="1" spc="-40" dirty="0">
                <a:latin typeface="Tahoma"/>
                <a:cs typeface="Tahoma"/>
              </a:rPr>
              <a:t>бланков.</a:t>
            </a:r>
            <a:endParaRPr sz="1300">
              <a:latin typeface="Tahoma"/>
              <a:cs typeface="Tahoma"/>
            </a:endParaRPr>
          </a:p>
          <a:p>
            <a:pPr marL="12065" marR="5080" indent="635" algn="ctr">
              <a:lnSpc>
                <a:spcPct val="100000"/>
              </a:lnSpc>
            </a:pPr>
            <a:r>
              <a:rPr sz="1300" b="1" spc="-40" dirty="0">
                <a:latin typeface="Tahoma"/>
                <a:cs typeface="Tahoma"/>
              </a:rPr>
              <a:t>Фиксация </a:t>
            </a:r>
            <a:r>
              <a:rPr sz="1300" b="1" spc="-15" dirty="0">
                <a:latin typeface="Tahoma"/>
                <a:cs typeface="Tahoma"/>
              </a:rPr>
              <a:t>времени </a:t>
            </a:r>
            <a:r>
              <a:rPr sz="1300" b="1" spc="-370" dirty="0">
                <a:latin typeface="Tahoma"/>
                <a:cs typeface="Tahoma"/>
              </a:rPr>
              <a:t> </a:t>
            </a:r>
            <a:r>
              <a:rPr sz="1300" b="1" spc="-15" dirty="0">
                <a:latin typeface="Tahoma"/>
                <a:cs typeface="Tahoma"/>
              </a:rPr>
              <a:t>начала</a:t>
            </a:r>
            <a:r>
              <a:rPr sz="1300" b="1" spc="-35" dirty="0">
                <a:latin typeface="Tahoma"/>
                <a:cs typeface="Tahoma"/>
              </a:rPr>
              <a:t> </a:t>
            </a:r>
            <a:r>
              <a:rPr sz="1300" b="1" spc="-5" dirty="0">
                <a:latin typeface="Tahoma"/>
                <a:cs typeface="Tahoma"/>
              </a:rPr>
              <a:t>Диктанта</a:t>
            </a:r>
            <a:r>
              <a:rPr sz="1300" b="1" spc="-30" dirty="0">
                <a:latin typeface="Tahoma"/>
                <a:cs typeface="Tahoma"/>
              </a:rPr>
              <a:t> </a:t>
            </a:r>
            <a:r>
              <a:rPr sz="1300" b="1" spc="-70" dirty="0">
                <a:latin typeface="Tahoma"/>
                <a:cs typeface="Tahoma"/>
              </a:rPr>
              <a:t>и </a:t>
            </a:r>
            <a:r>
              <a:rPr sz="1300" b="1" spc="-365" dirty="0">
                <a:latin typeface="Tahoma"/>
                <a:cs typeface="Tahoma"/>
              </a:rPr>
              <a:t> </a:t>
            </a:r>
            <a:r>
              <a:rPr sz="1300" b="1" spc="-15" dirty="0">
                <a:latin typeface="Tahoma"/>
                <a:cs typeface="Tahoma"/>
              </a:rPr>
              <a:t>времени</a:t>
            </a:r>
            <a:r>
              <a:rPr sz="1300" b="1" spc="-10" dirty="0">
                <a:latin typeface="Tahoma"/>
                <a:cs typeface="Tahoma"/>
              </a:rPr>
              <a:t> </a:t>
            </a:r>
            <a:r>
              <a:rPr sz="1300" b="1" spc="5" dirty="0">
                <a:latin typeface="Tahoma"/>
                <a:cs typeface="Tahoma"/>
              </a:rPr>
              <a:t>сдачи</a:t>
            </a:r>
            <a:endParaRPr sz="1300">
              <a:latin typeface="Tahoma"/>
              <a:cs typeface="Tahoma"/>
            </a:endParaRPr>
          </a:p>
          <a:p>
            <a:pPr marL="1905" algn="ctr">
              <a:lnSpc>
                <a:spcPct val="100000"/>
              </a:lnSpc>
            </a:pPr>
            <a:r>
              <a:rPr sz="1300" b="1" spc="-20" dirty="0">
                <a:latin typeface="Tahoma"/>
                <a:cs typeface="Tahoma"/>
              </a:rPr>
              <a:t>бланка</a:t>
            </a:r>
            <a:endParaRPr sz="1300">
              <a:latin typeface="Tahoma"/>
              <a:cs typeface="Tahoma"/>
            </a:endParaRPr>
          </a:p>
          <a:p>
            <a:pPr marL="1905" algn="ctr">
              <a:lnSpc>
                <a:spcPct val="100000"/>
              </a:lnSpc>
              <a:spcBef>
                <a:spcPts val="10"/>
              </a:spcBef>
            </a:pPr>
            <a:r>
              <a:rPr sz="1100" b="1" spc="-30" dirty="0">
                <a:solidFill>
                  <a:srgbClr val="FF0000"/>
                </a:solidFill>
                <a:latin typeface="Tahoma"/>
                <a:cs typeface="Tahoma"/>
              </a:rPr>
              <a:t>[Организаторы]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552692" y="852424"/>
            <a:ext cx="612140" cy="661670"/>
          </a:xfrm>
          <a:custGeom>
            <a:avLst/>
            <a:gdLst/>
            <a:ahLst/>
            <a:cxnLst/>
            <a:rect l="l" t="t" r="r" b="b"/>
            <a:pathLst>
              <a:path w="612140" h="661669">
                <a:moveTo>
                  <a:pt x="0" y="330835"/>
                </a:moveTo>
                <a:lnTo>
                  <a:pt x="3301" y="281939"/>
                </a:lnTo>
                <a:lnTo>
                  <a:pt x="12826" y="235330"/>
                </a:lnTo>
                <a:lnTo>
                  <a:pt x="28321" y="191388"/>
                </a:lnTo>
                <a:lnTo>
                  <a:pt x="49149" y="150749"/>
                </a:lnTo>
                <a:lnTo>
                  <a:pt x="74929" y="113791"/>
                </a:lnTo>
                <a:lnTo>
                  <a:pt x="105155" y="81152"/>
                </a:lnTo>
                <a:lnTo>
                  <a:pt x="139191" y="53339"/>
                </a:lnTo>
                <a:lnTo>
                  <a:pt x="176783" y="30861"/>
                </a:lnTo>
                <a:lnTo>
                  <a:pt x="217424" y="14097"/>
                </a:lnTo>
                <a:lnTo>
                  <a:pt x="260603" y="3683"/>
                </a:lnTo>
                <a:lnTo>
                  <a:pt x="305815" y="0"/>
                </a:lnTo>
                <a:lnTo>
                  <a:pt x="351027" y="3683"/>
                </a:lnTo>
                <a:lnTo>
                  <a:pt x="394207" y="14097"/>
                </a:lnTo>
                <a:lnTo>
                  <a:pt x="434848" y="30861"/>
                </a:lnTo>
                <a:lnTo>
                  <a:pt x="472439" y="53339"/>
                </a:lnTo>
                <a:lnTo>
                  <a:pt x="506602" y="81152"/>
                </a:lnTo>
                <a:lnTo>
                  <a:pt x="536828" y="113791"/>
                </a:lnTo>
                <a:lnTo>
                  <a:pt x="562482" y="150749"/>
                </a:lnTo>
                <a:lnTo>
                  <a:pt x="583310" y="191388"/>
                </a:lnTo>
                <a:lnTo>
                  <a:pt x="598804" y="235330"/>
                </a:lnTo>
                <a:lnTo>
                  <a:pt x="608456" y="281939"/>
                </a:lnTo>
                <a:lnTo>
                  <a:pt x="611758" y="330835"/>
                </a:lnTo>
                <a:lnTo>
                  <a:pt x="608456" y="379729"/>
                </a:lnTo>
                <a:lnTo>
                  <a:pt x="598804" y="426465"/>
                </a:lnTo>
                <a:lnTo>
                  <a:pt x="583310" y="470408"/>
                </a:lnTo>
                <a:lnTo>
                  <a:pt x="562482" y="511048"/>
                </a:lnTo>
                <a:lnTo>
                  <a:pt x="536828" y="548004"/>
                </a:lnTo>
                <a:lnTo>
                  <a:pt x="506602" y="580516"/>
                </a:lnTo>
                <a:lnTo>
                  <a:pt x="472439" y="608456"/>
                </a:lnTo>
                <a:lnTo>
                  <a:pt x="434848" y="630936"/>
                </a:lnTo>
                <a:lnTo>
                  <a:pt x="394207" y="647700"/>
                </a:lnTo>
                <a:lnTo>
                  <a:pt x="351027" y="658113"/>
                </a:lnTo>
                <a:lnTo>
                  <a:pt x="305815" y="661670"/>
                </a:lnTo>
                <a:lnTo>
                  <a:pt x="260603" y="658113"/>
                </a:lnTo>
                <a:lnTo>
                  <a:pt x="217424" y="647700"/>
                </a:lnTo>
                <a:lnTo>
                  <a:pt x="176783" y="630936"/>
                </a:lnTo>
                <a:lnTo>
                  <a:pt x="139191" y="608456"/>
                </a:lnTo>
                <a:lnTo>
                  <a:pt x="105155" y="580516"/>
                </a:lnTo>
                <a:lnTo>
                  <a:pt x="74929" y="548004"/>
                </a:lnTo>
                <a:lnTo>
                  <a:pt x="49149" y="511048"/>
                </a:lnTo>
                <a:lnTo>
                  <a:pt x="28321" y="470408"/>
                </a:lnTo>
                <a:lnTo>
                  <a:pt x="12826" y="426465"/>
                </a:lnTo>
                <a:lnTo>
                  <a:pt x="3301" y="379729"/>
                </a:lnTo>
                <a:lnTo>
                  <a:pt x="0" y="330835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279007" y="1585722"/>
            <a:ext cx="12890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latin typeface="Tahoma"/>
                <a:cs typeface="Tahoma"/>
              </a:rPr>
              <a:t>Распечатка</a:t>
            </a:r>
            <a:r>
              <a:rPr sz="1300" b="1" spc="-10" dirty="0">
                <a:latin typeface="Tahoma"/>
                <a:cs typeface="Tahoma"/>
              </a:rPr>
              <a:t> </a:t>
            </a:r>
            <a:r>
              <a:rPr sz="1300" b="1" spc="-130" dirty="0">
                <a:latin typeface="Tahoma"/>
                <a:cs typeface="Tahoma"/>
              </a:rPr>
              <a:t>ТМ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59551" y="1796033"/>
            <a:ext cx="17278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00" b="1" spc="-20" dirty="0">
                <a:solidFill>
                  <a:srgbClr val="FF0000"/>
                </a:solidFill>
                <a:latin typeface="Tahoma"/>
                <a:cs typeface="Tahoma"/>
              </a:rPr>
              <a:t>[Организаторы</a:t>
            </a:r>
            <a:r>
              <a:rPr sz="1100" b="1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100" b="1" spc="-10" dirty="0">
                <a:solidFill>
                  <a:srgbClr val="FF0000"/>
                </a:solidFill>
                <a:latin typeface="Tahoma"/>
                <a:cs typeface="Tahoma"/>
              </a:rPr>
              <a:t>Площадке</a:t>
            </a:r>
            <a:r>
              <a:rPr sz="11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100" b="1" spc="2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5" dirty="0">
                <a:solidFill>
                  <a:srgbClr val="FF0000"/>
                </a:solidFill>
                <a:latin typeface="Tahoma"/>
                <a:cs typeface="Tahoma"/>
              </a:rPr>
              <a:t>течение</a:t>
            </a:r>
            <a:r>
              <a:rPr sz="1100" b="1" spc="-45" dirty="0">
                <a:solidFill>
                  <a:srgbClr val="FF0000"/>
                </a:solidFill>
                <a:latin typeface="Tahoma"/>
                <a:cs typeface="Tahoma"/>
              </a:rPr>
              <a:t> 2-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100" b="1" spc="-50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100" b="1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30" dirty="0">
                <a:solidFill>
                  <a:srgbClr val="FF0000"/>
                </a:solidFill>
                <a:latin typeface="Tahoma"/>
                <a:cs typeface="Tahoma"/>
              </a:rPr>
              <a:t>час</a:t>
            </a:r>
            <a:r>
              <a:rPr sz="1100" b="1" spc="4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100" b="1" spc="-8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100" b="1" spc="1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100" b="1" spc="-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FF0000"/>
                </a:solidFill>
                <a:latin typeface="Tahoma"/>
                <a:cs typeface="Tahoma"/>
              </a:rPr>
              <a:t>начала</a:t>
            </a:r>
            <a:r>
              <a:rPr sz="1100" b="1" spc="-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20" dirty="0">
                <a:solidFill>
                  <a:srgbClr val="FF0000"/>
                </a:solidFill>
                <a:latin typeface="Tahoma"/>
                <a:cs typeface="Tahoma"/>
              </a:rPr>
              <a:t>Диктанта]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39815" y="2965450"/>
            <a:ext cx="610870" cy="661670"/>
          </a:xfrm>
          <a:custGeom>
            <a:avLst/>
            <a:gdLst/>
            <a:ahLst/>
            <a:cxnLst/>
            <a:rect l="l" t="t" r="r" b="b"/>
            <a:pathLst>
              <a:path w="610870" h="661670">
                <a:moveTo>
                  <a:pt x="0" y="330835"/>
                </a:moveTo>
                <a:lnTo>
                  <a:pt x="3301" y="281939"/>
                </a:lnTo>
                <a:lnTo>
                  <a:pt x="12954" y="235203"/>
                </a:lnTo>
                <a:lnTo>
                  <a:pt x="28321" y="191262"/>
                </a:lnTo>
                <a:lnTo>
                  <a:pt x="49149" y="150622"/>
                </a:lnTo>
                <a:lnTo>
                  <a:pt x="74802" y="113664"/>
                </a:lnTo>
                <a:lnTo>
                  <a:pt x="104901" y="81152"/>
                </a:lnTo>
                <a:lnTo>
                  <a:pt x="138937" y="53212"/>
                </a:lnTo>
                <a:lnTo>
                  <a:pt x="176530" y="30734"/>
                </a:lnTo>
                <a:lnTo>
                  <a:pt x="217043" y="13970"/>
                </a:lnTo>
                <a:lnTo>
                  <a:pt x="260096" y="3555"/>
                </a:lnTo>
                <a:lnTo>
                  <a:pt x="305181" y="0"/>
                </a:lnTo>
                <a:lnTo>
                  <a:pt x="350265" y="3555"/>
                </a:lnTo>
                <a:lnTo>
                  <a:pt x="393318" y="13970"/>
                </a:lnTo>
                <a:lnTo>
                  <a:pt x="433832" y="30734"/>
                </a:lnTo>
                <a:lnTo>
                  <a:pt x="471424" y="53212"/>
                </a:lnTo>
                <a:lnTo>
                  <a:pt x="505460" y="81152"/>
                </a:lnTo>
                <a:lnTo>
                  <a:pt x="535559" y="113664"/>
                </a:lnTo>
                <a:lnTo>
                  <a:pt x="561213" y="150622"/>
                </a:lnTo>
                <a:lnTo>
                  <a:pt x="582040" y="191262"/>
                </a:lnTo>
                <a:lnTo>
                  <a:pt x="597535" y="235203"/>
                </a:lnTo>
                <a:lnTo>
                  <a:pt x="607060" y="281939"/>
                </a:lnTo>
                <a:lnTo>
                  <a:pt x="610362" y="330835"/>
                </a:lnTo>
                <a:lnTo>
                  <a:pt x="607060" y="379729"/>
                </a:lnTo>
                <a:lnTo>
                  <a:pt x="597535" y="426338"/>
                </a:lnTo>
                <a:lnTo>
                  <a:pt x="582040" y="470280"/>
                </a:lnTo>
                <a:lnTo>
                  <a:pt x="561213" y="510921"/>
                </a:lnTo>
                <a:lnTo>
                  <a:pt x="535559" y="547877"/>
                </a:lnTo>
                <a:lnTo>
                  <a:pt x="505460" y="580516"/>
                </a:lnTo>
                <a:lnTo>
                  <a:pt x="471424" y="608329"/>
                </a:lnTo>
                <a:lnTo>
                  <a:pt x="433832" y="630809"/>
                </a:lnTo>
                <a:lnTo>
                  <a:pt x="393318" y="647573"/>
                </a:lnTo>
                <a:lnTo>
                  <a:pt x="350265" y="657987"/>
                </a:lnTo>
                <a:lnTo>
                  <a:pt x="305181" y="661669"/>
                </a:lnTo>
                <a:lnTo>
                  <a:pt x="260096" y="657987"/>
                </a:lnTo>
                <a:lnTo>
                  <a:pt x="217043" y="647573"/>
                </a:lnTo>
                <a:lnTo>
                  <a:pt x="176530" y="630809"/>
                </a:lnTo>
                <a:lnTo>
                  <a:pt x="138937" y="608329"/>
                </a:lnTo>
                <a:lnTo>
                  <a:pt x="104901" y="580516"/>
                </a:lnTo>
                <a:lnTo>
                  <a:pt x="74802" y="547877"/>
                </a:lnTo>
                <a:lnTo>
                  <a:pt x="49149" y="510921"/>
                </a:lnTo>
                <a:lnTo>
                  <a:pt x="28321" y="470280"/>
                </a:lnTo>
                <a:lnTo>
                  <a:pt x="12954" y="426338"/>
                </a:lnTo>
                <a:lnTo>
                  <a:pt x="3301" y="379729"/>
                </a:lnTo>
                <a:lnTo>
                  <a:pt x="0" y="330835"/>
                </a:lnTo>
                <a:close/>
              </a:path>
            </a:pathLst>
          </a:custGeom>
          <a:ln w="57149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334505" y="3057905"/>
            <a:ext cx="224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20" dirty="0">
                <a:solidFill>
                  <a:srgbClr val="0C0C0C"/>
                </a:solidFill>
                <a:latin typeface="Tahoma"/>
                <a:cs typeface="Tahoma"/>
              </a:rPr>
              <a:t>7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08141" y="3617214"/>
            <a:ext cx="1354455" cy="1221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300" b="1" spc="-40" dirty="0">
                <a:latin typeface="Tahoma"/>
                <a:cs typeface="Tahoma"/>
              </a:rPr>
              <a:t>Заполнение </a:t>
            </a:r>
            <a:r>
              <a:rPr sz="1300" b="1" spc="-35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инфо</a:t>
            </a:r>
            <a:r>
              <a:rPr sz="1300" b="1" spc="5" dirty="0">
                <a:latin typeface="Tahoma"/>
                <a:cs typeface="Tahoma"/>
              </a:rPr>
              <a:t>р</a:t>
            </a:r>
            <a:r>
              <a:rPr sz="1300" b="1" spc="-10" dirty="0">
                <a:latin typeface="Tahoma"/>
                <a:cs typeface="Tahoma"/>
              </a:rPr>
              <a:t>мационн  </a:t>
            </a:r>
            <a:r>
              <a:rPr sz="1300" b="1" spc="-85" dirty="0">
                <a:latin typeface="Tahoma"/>
                <a:cs typeface="Tahoma"/>
              </a:rPr>
              <a:t>ых</a:t>
            </a:r>
            <a:r>
              <a:rPr sz="1300" b="1" spc="40" dirty="0">
                <a:latin typeface="Tahoma"/>
                <a:cs typeface="Tahoma"/>
              </a:rPr>
              <a:t> </a:t>
            </a:r>
            <a:r>
              <a:rPr sz="1300" b="1" spc="-45" dirty="0">
                <a:latin typeface="Tahoma"/>
                <a:cs typeface="Tahoma"/>
              </a:rPr>
              <a:t>полей</a:t>
            </a:r>
            <a:r>
              <a:rPr sz="1300" b="1" spc="-20" dirty="0">
                <a:latin typeface="Tahoma"/>
                <a:cs typeface="Tahoma"/>
              </a:rPr>
              <a:t> </a:t>
            </a:r>
            <a:r>
              <a:rPr sz="1300" b="1" spc="-100" dirty="0">
                <a:latin typeface="Tahoma"/>
                <a:cs typeface="Tahoma"/>
              </a:rPr>
              <a:t>в</a:t>
            </a:r>
            <a:endParaRPr sz="1300">
              <a:latin typeface="Tahoma"/>
              <a:cs typeface="Tahoma"/>
            </a:endParaRPr>
          </a:p>
          <a:p>
            <a:pPr marL="12700" marR="640715">
              <a:lnSpc>
                <a:spcPts val="1560"/>
              </a:lnSpc>
              <a:spcBef>
                <a:spcPts val="40"/>
              </a:spcBef>
            </a:pPr>
            <a:r>
              <a:rPr sz="1300" b="1" spc="20" dirty="0">
                <a:latin typeface="Tahoma"/>
                <a:cs typeface="Tahoma"/>
              </a:rPr>
              <a:t>б</a:t>
            </a:r>
            <a:r>
              <a:rPr sz="1300" b="1" spc="-30" dirty="0">
                <a:latin typeface="Tahoma"/>
                <a:cs typeface="Tahoma"/>
              </a:rPr>
              <a:t>ланках  </a:t>
            </a:r>
            <a:r>
              <a:rPr sz="1300" b="1" spc="-15" dirty="0">
                <a:latin typeface="Tahoma"/>
                <a:cs typeface="Tahoma"/>
              </a:rPr>
              <a:t>ответов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100" b="1" spc="-45" dirty="0">
                <a:solidFill>
                  <a:srgbClr val="FF0000"/>
                </a:solidFill>
                <a:latin typeface="Tahoma"/>
                <a:cs typeface="Tahoma"/>
              </a:rPr>
              <a:t>[Участники]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123940" y="4764023"/>
            <a:ext cx="687070" cy="728980"/>
            <a:chOff x="6123940" y="4764023"/>
            <a:chExt cx="687070" cy="728980"/>
          </a:xfrm>
        </p:grpSpPr>
        <p:sp>
          <p:nvSpPr>
            <p:cNvPr id="31" name="object 31"/>
            <p:cNvSpPr/>
            <p:nvPr/>
          </p:nvSpPr>
          <p:spPr>
            <a:xfrm>
              <a:off x="6152515" y="4792598"/>
              <a:ext cx="629920" cy="671830"/>
            </a:xfrm>
            <a:custGeom>
              <a:avLst/>
              <a:gdLst/>
              <a:ahLst/>
              <a:cxnLst/>
              <a:rect l="l" t="t" r="r" b="b"/>
              <a:pathLst>
                <a:path w="629920" h="671829">
                  <a:moveTo>
                    <a:pt x="314833" y="0"/>
                  </a:moveTo>
                  <a:lnTo>
                    <a:pt x="272034" y="3175"/>
                  </a:lnTo>
                  <a:lnTo>
                    <a:pt x="231139" y="12064"/>
                  </a:lnTo>
                  <a:lnTo>
                    <a:pt x="192277" y="26415"/>
                  </a:lnTo>
                  <a:lnTo>
                    <a:pt x="155956" y="45846"/>
                  </a:lnTo>
                  <a:lnTo>
                    <a:pt x="122427" y="69976"/>
                  </a:lnTo>
                  <a:lnTo>
                    <a:pt x="92201" y="98425"/>
                  </a:lnTo>
                  <a:lnTo>
                    <a:pt x="65659" y="130682"/>
                  </a:lnTo>
                  <a:lnTo>
                    <a:pt x="43052" y="166369"/>
                  </a:lnTo>
                  <a:lnTo>
                    <a:pt x="24764" y="205105"/>
                  </a:lnTo>
                  <a:lnTo>
                    <a:pt x="11302" y="246506"/>
                  </a:lnTo>
                  <a:lnTo>
                    <a:pt x="2921" y="290194"/>
                  </a:lnTo>
                  <a:lnTo>
                    <a:pt x="0" y="335788"/>
                  </a:lnTo>
                  <a:lnTo>
                    <a:pt x="2921" y="381381"/>
                  </a:lnTo>
                  <a:lnTo>
                    <a:pt x="11302" y="425069"/>
                  </a:lnTo>
                  <a:lnTo>
                    <a:pt x="24764" y="466470"/>
                  </a:lnTo>
                  <a:lnTo>
                    <a:pt x="43052" y="505206"/>
                  </a:lnTo>
                  <a:lnTo>
                    <a:pt x="65659" y="540892"/>
                  </a:lnTo>
                  <a:lnTo>
                    <a:pt x="92201" y="573151"/>
                  </a:lnTo>
                  <a:lnTo>
                    <a:pt x="122427" y="601472"/>
                  </a:lnTo>
                  <a:lnTo>
                    <a:pt x="155956" y="625601"/>
                  </a:lnTo>
                  <a:lnTo>
                    <a:pt x="192277" y="645032"/>
                  </a:lnTo>
                  <a:lnTo>
                    <a:pt x="231139" y="659510"/>
                  </a:lnTo>
                  <a:lnTo>
                    <a:pt x="272034" y="668401"/>
                  </a:lnTo>
                  <a:lnTo>
                    <a:pt x="314833" y="671448"/>
                  </a:lnTo>
                  <a:lnTo>
                    <a:pt x="357505" y="668401"/>
                  </a:lnTo>
                  <a:lnTo>
                    <a:pt x="398399" y="659510"/>
                  </a:lnTo>
                  <a:lnTo>
                    <a:pt x="437261" y="645032"/>
                  </a:lnTo>
                  <a:lnTo>
                    <a:pt x="473583" y="625601"/>
                  </a:lnTo>
                  <a:lnTo>
                    <a:pt x="507111" y="601472"/>
                  </a:lnTo>
                  <a:lnTo>
                    <a:pt x="537337" y="573151"/>
                  </a:lnTo>
                  <a:lnTo>
                    <a:pt x="564007" y="540892"/>
                  </a:lnTo>
                  <a:lnTo>
                    <a:pt x="586613" y="505206"/>
                  </a:lnTo>
                  <a:lnTo>
                    <a:pt x="604774" y="466470"/>
                  </a:lnTo>
                  <a:lnTo>
                    <a:pt x="618363" y="425069"/>
                  </a:lnTo>
                  <a:lnTo>
                    <a:pt x="626617" y="381381"/>
                  </a:lnTo>
                  <a:lnTo>
                    <a:pt x="629538" y="335788"/>
                  </a:lnTo>
                  <a:lnTo>
                    <a:pt x="626617" y="290194"/>
                  </a:lnTo>
                  <a:lnTo>
                    <a:pt x="618363" y="246506"/>
                  </a:lnTo>
                  <a:lnTo>
                    <a:pt x="604774" y="205105"/>
                  </a:lnTo>
                  <a:lnTo>
                    <a:pt x="586613" y="166369"/>
                  </a:lnTo>
                  <a:lnTo>
                    <a:pt x="564007" y="130682"/>
                  </a:lnTo>
                  <a:lnTo>
                    <a:pt x="537337" y="98425"/>
                  </a:lnTo>
                  <a:lnTo>
                    <a:pt x="507111" y="69976"/>
                  </a:lnTo>
                  <a:lnTo>
                    <a:pt x="473583" y="45846"/>
                  </a:lnTo>
                  <a:lnTo>
                    <a:pt x="437261" y="26415"/>
                  </a:lnTo>
                  <a:lnTo>
                    <a:pt x="398399" y="12064"/>
                  </a:lnTo>
                  <a:lnTo>
                    <a:pt x="357505" y="3175"/>
                  </a:lnTo>
                  <a:lnTo>
                    <a:pt x="3148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152515" y="4792598"/>
              <a:ext cx="629920" cy="671830"/>
            </a:xfrm>
            <a:custGeom>
              <a:avLst/>
              <a:gdLst/>
              <a:ahLst/>
              <a:cxnLst/>
              <a:rect l="l" t="t" r="r" b="b"/>
              <a:pathLst>
                <a:path w="629920" h="671829">
                  <a:moveTo>
                    <a:pt x="0" y="335788"/>
                  </a:moveTo>
                  <a:lnTo>
                    <a:pt x="2921" y="290194"/>
                  </a:lnTo>
                  <a:lnTo>
                    <a:pt x="11302" y="246506"/>
                  </a:lnTo>
                  <a:lnTo>
                    <a:pt x="24764" y="205105"/>
                  </a:lnTo>
                  <a:lnTo>
                    <a:pt x="43052" y="166369"/>
                  </a:lnTo>
                  <a:lnTo>
                    <a:pt x="65659" y="130682"/>
                  </a:lnTo>
                  <a:lnTo>
                    <a:pt x="92201" y="98425"/>
                  </a:lnTo>
                  <a:lnTo>
                    <a:pt x="122427" y="69976"/>
                  </a:lnTo>
                  <a:lnTo>
                    <a:pt x="155956" y="45846"/>
                  </a:lnTo>
                  <a:lnTo>
                    <a:pt x="192277" y="26415"/>
                  </a:lnTo>
                  <a:lnTo>
                    <a:pt x="231139" y="12064"/>
                  </a:lnTo>
                  <a:lnTo>
                    <a:pt x="272034" y="3175"/>
                  </a:lnTo>
                  <a:lnTo>
                    <a:pt x="314833" y="0"/>
                  </a:lnTo>
                  <a:lnTo>
                    <a:pt x="357505" y="3175"/>
                  </a:lnTo>
                  <a:lnTo>
                    <a:pt x="398399" y="12064"/>
                  </a:lnTo>
                  <a:lnTo>
                    <a:pt x="437261" y="26415"/>
                  </a:lnTo>
                  <a:lnTo>
                    <a:pt x="473583" y="45846"/>
                  </a:lnTo>
                  <a:lnTo>
                    <a:pt x="507111" y="69976"/>
                  </a:lnTo>
                  <a:lnTo>
                    <a:pt x="537337" y="98425"/>
                  </a:lnTo>
                  <a:lnTo>
                    <a:pt x="564007" y="130682"/>
                  </a:lnTo>
                  <a:lnTo>
                    <a:pt x="586613" y="166369"/>
                  </a:lnTo>
                  <a:lnTo>
                    <a:pt x="604774" y="205105"/>
                  </a:lnTo>
                  <a:lnTo>
                    <a:pt x="618363" y="246506"/>
                  </a:lnTo>
                  <a:lnTo>
                    <a:pt x="626617" y="290194"/>
                  </a:lnTo>
                  <a:lnTo>
                    <a:pt x="629538" y="335788"/>
                  </a:lnTo>
                  <a:lnTo>
                    <a:pt x="626617" y="381381"/>
                  </a:lnTo>
                  <a:lnTo>
                    <a:pt x="618363" y="425069"/>
                  </a:lnTo>
                  <a:lnTo>
                    <a:pt x="604774" y="466470"/>
                  </a:lnTo>
                  <a:lnTo>
                    <a:pt x="586613" y="505206"/>
                  </a:lnTo>
                  <a:lnTo>
                    <a:pt x="564007" y="540892"/>
                  </a:lnTo>
                  <a:lnTo>
                    <a:pt x="537337" y="573151"/>
                  </a:lnTo>
                  <a:lnTo>
                    <a:pt x="507111" y="601472"/>
                  </a:lnTo>
                  <a:lnTo>
                    <a:pt x="473583" y="625601"/>
                  </a:lnTo>
                  <a:lnTo>
                    <a:pt x="437261" y="645032"/>
                  </a:lnTo>
                  <a:lnTo>
                    <a:pt x="398399" y="659510"/>
                  </a:lnTo>
                  <a:lnTo>
                    <a:pt x="357505" y="668401"/>
                  </a:lnTo>
                  <a:lnTo>
                    <a:pt x="314833" y="671448"/>
                  </a:lnTo>
                  <a:lnTo>
                    <a:pt x="272034" y="668401"/>
                  </a:lnTo>
                  <a:lnTo>
                    <a:pt x="231139" y="659510"/>
                  </a:lnTo>
                  <a:lnTo>
                    <a:pt x="192277" y="645032"/>
                  </a:lnTo>
                  <a:lnTo>
                    <a:pt x="155956" y="625601"/>
                  </a:lnTo>
                  <a:lnTo>
                    <a:pt x="122427" y="601472"/>
                  </a:lnTo>
                  <a:lnTo>
                    <a:pt x="92201" y="573151"/>
                  </a:lnTo>
                  <a:lnTo>
                    <a:pt x="65659" y="540892"/>
                  </a:lnTo>
                  <a:lnTo>
                    <a:pt x="43052" y="505206"/>
                  </a:lnTo>
                  <a:lnTo>
                    <a:pt x="24764" y="466470"/>
                  </a:lnTo>
                  <a:lnTo>
                    <a:pt x="11302" y="425069"/>
                  </a:lnTo>
                  <a:lnTo>
                    <a:pt x="2921" y="381381"/>
                  </a:lnTo>
                  <a:lnTo>
                    <a:pt x="0" y="335788"/>
                  </a:lnTo>
                  <a:close/>
                </a:path>
              </a:pathLst>
            </a:custGeom>
            <a:ln w="57150">
              <a:solidFill>
                <a:srgbClr val="1C34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938265" y="4888433"/>
            <a:ext cx="1061085" cy="1275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2800" b="1" spc="-229" dirty="0">
                <a:solidFill>
                  <a:srgbClr val="0C0C0C"/>
                </a:solidFill>
                <a:latin typeface="Tahoma"/>
                <a:cs typeface="Tahoma"/>
              </a:rPr>
              <a:t>14</a:t>
            </a:r>
            <a:endParaRPr sz="2800">
              <a:latin typeface="Tahoma"/>
              <a:cs typeface="Tahoma"/>
            </a:endParaRPr>
          </a:p>
          <a:p>
            <a:pPr marL="12065" marR="5080" algn="ctr">
              <a:lnSpc>
                <a:spcPct val="109900"/>
              </a:lnSpc>
              <a:spcBef>
                <a:spcPts val="1575"/>
              </a:spcBef>
            </a:pPr>
            <a:r>
              <a:rPr sz="1300" b="1" spc="-5" dirty="0">
                <a:latin typeface="Tahoma"/>
                <a:cs typeface="Tahoma"/>
              </a:rPr>
              <a:t>Расч</a:t>
            </a:r>
            <a:r>
              <a:rPr sz="1300" b="1" spc="-5" dirty="0">
                <a:latin typeface="Arial"/>
                <a:cs typeface="Arial"/>
              </a:rPr>
              <a:t>ѐ</a:t>
            </a:r>
            <a:r>
              <a:rPr sz="1300" b="1" spc="-5" dirty="0">
                <a:latin typeface="Tahoma"/>
                <a:cs typeface="Tahoma"/>
              </a:rPr>
              <a:t>т </a:t>
            </a:r>
            <a:r>
              <a:rPr sz="1300" b="1" dirty="0">
                <a:latin typeface="Tahoma"/>
                <a:cs typeface="Tahoma"/>
              </a:rPr>
              <a:t> </a:t>
            </a:r>
            <a:r>
              <a:rPr sz="1300" b="1" spc="40" dirty="0">
                <a:latin typeface="Tahoma"/>
                <a:cs typeface="Tahoma"/>
              </a:rPr>
              <a:t>р</a:t>
            </a:r>
            <a:r>
              <a:rPr sz="1300" b="1" spc="35" dirty="0">
                <a:latin typeface="Tahoma"/>
                <a:cs typeface="Tahoma"/>
              </a:rPr>
              <a:t>е</a:t>
            </a:r>
            <a:r>
              <a:rPr sz="1300" b="1" spc="-100" dirty="0">
                <a:latin typeface="Tahoma"/>
                <a:cs typeface="Tahoma"/>
              </a:rPr>
              <a:t>з</a:t>
            </a:r>
            <a:r>
              <a:rPr sz="1300" b="1" dirty="0">
                <a:latin typeface="Tahoma"/>
                <a:cs typeface="Tahoma"/>
              </a:rPr>
              <a:t>у</a:t>
            </a:r>
            <a:r>
              <a:rPr sz="1300" b="1" spc="-25" dirty="0">
                <a:latin typeface="Tahoma"/>
                <a:cs typeface="Tahoma"/>
              </a:rPr>
              <a:t>льтатов  </a:t>
            </a:r>
            <a:r>
              <a:rPr sz="1100" b="1" spc="-140" dirty="0">
                <a:solidFill>
                  <a:srgbClr val="FF0000"/>
                </a:solidFill>
                <a:latin typeface="Tahoma"/>
                <a:cs typeface="Tahoma"/>
              </a:rPr>
              <a:t>[ФЦТ]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073390" y="2955925"/>
            <a:ext cx="610870" cy="661670"/>
          </a:xfrm>
          <a:custGeom>
            <a:avLst/>
            <a:gdLst/>
            <a:ahLst/>
            <a:cxnLst/>
            <a:rect l="l" t="t" r="r" b="b"/>
            <a:pathLst>
              <a:path w="610870" h="661670">
                <a:moveTo>
                  <a:pt x="0" y="330835"/>
                </a:moveTo>
                <a:lnTo>
                  <a:pt x="3301" y="281939"/>
                </a:lnTo>
                <a:lnTo>
                  <a:pt x="12953" y="235203"/>
                </a:lnTo>
                <a:lnTo>
                  <a:pt x="28320" y="191262"/>
                </a:lnTo>
                <a:lnTo>
                  <a:pt x="49149" y="150622"/>
                </a:lnTo>
                <a:lnTo>
                  <a:pt x="74929" y="113664"/>
                </a:lnTo>
                <a:lnTo>
                  <a:pt x="105028" y="81152"/>
                </a:lnTo>
                <a:lnTo>
                  <a:pt x="139064" y="53212"/>
                </a:lnTo>
                <a:lnTo>
                  <a:pt x="176529" y="30734"/>
                </a:lnTo>
                <a:lnTo>
                  <a:pt x="217169" y="13970"/>
                </a:lnTo>
                <a:lnTo>
                  <a:pt x="260095" y="3555"/>
                </a:lnTo>
                <a:lnTo>
                  <a:pt x="305307" y="0"/>
                </a:lnTo>
                <a:lnTo>
                  <a:pt x="350392" y="3555"/>
                </a:lnTo>
                <a:lnTo>
                  <a:pt x="393445" y="13970"/>
                </a:lnTo>
                <a:lnTo>
                  <a:pt x="433958" y="30734"/>
                </a:lnTo>
                <a:lnTo>
                  <a:pt x="471550" y="53212"/>
                </a:lnTo>
                <a:lnTo>
                  <a:pt x="505586" y="81152"/>
                </a:lnTo>
                <a:lnTo>
                  <a:pt x="535685" y="113664"/>
                </a:lnTo>
                <a:lnTo>
                  <a:pt x="561339" y="150622"/>
                </a:lnTo>
                <a:lnTo>
                  <a:pt x="582167" y="191262"/>
                </a:lnTo>
                <a:lnTo>
                  <a:pt x="597661" y="235203"/>
                </a:lnTo>
                <a:lnTo>
                  <a:pt x="607186" y="281939"/>
                </a:lnTo>
                <a:lnTo>
                  <a:pt x="610488" y="330835"/>
                </a:lnTo>
                <a:lnTo>
                  <a:pt x="607186" y="379729"/>
                </a:lnTo>
                <a:lnTo>
                  <a:pt x="597661" y="426338"/>
                </a:lnTo>
                <a:lnTo>
                  <a:pt x="582167" y="470280"/>
                </a:lnTo>
                <a:lnTo>
                  <a:pt x="561339" y="510921"/>
                </a:lnTo>
                <a:lnTo>
                  <a:pt x="535685" y="547877"/>
                </a:lnTo>
                <a:lnTo>
                  <a:pt x="505586" y="580516"/>
                </a:lnTo>
                <a:lnTo>
                  <a:pt x="471550" y="608329"/>
                </a:lnTo>
                <a:lnTo>
                  <a:pt x="433958" y="630809"/>
                </a:lnTo>
                <a:lnTo>
                  <a:pt x="393445" y="647573"/>
                </a:lnTo>
                <a:lnTo>
                  <a:pt x="350392" y="657987"/>
                </a:lnTo>
                <a:lnTo>
                  <a:pt x="305307" y="661669"/>
                </a:lnTo>
                <a:lnTo>
                  <a:pt x="260095" y="657987"/>
                </a:lnTo>
                <a:lnTo>
                  <a:pt x="217169" y="647573"/>
                </a:lnTo>
                <a:lnTo>
                  <a:pt x="176529" y="630809"/>
                </a:lnTo>
                <a:lnTo>
                  <a:pt x="139064" y="608329"/>
                </a:lnTo>
                <a:lnTo>
                  <a:pt x="105028" y="580516"/>
                </a:lnTo>
                <a:lnTo>
                  <a:pt x="74929" y="547877"/>
                </a:lnTo>
                <a:lnTo>
                  <a:pt x="49149" y="510921"/>
                </a:lnTo>
                <a:lnTo>
                  <a:pt x="28320" y="470280"/>
                </a:lnTo>
                <a:lnTo>
                  <a:pt x="12953" y="426338"/>
                </a:lnTo>
                <a:lnTo>
                  <a:pt x="3301" y="379729"/>
                </a:lnTo>
                <a:lnTo>
                  <a:pt x="0" y="330835"/>
                </a:lnTo>
                <a:close/>
              </a:path>
            </a:pathLst>
          </a:custGeom>
          <a:ln w="57149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813675" y="3048380"/>
            <a:ext cx="1162685" cy="1570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220" dirty="0">
                <a:solidFill>
                  <a:srgbClr val="0C0C0C"/>
                </a:solidFill>
                <a:latin typeface="Tahoma"/>
                <a:cs typeface="Tahoma"/>
              </a:rPr>
              <a:t>6</a:t>
            </a:r>
            <a:endParaRPr sz="2800">
              <a:latin typeface="Tahoma"/>
              <a:cs typeface="Tahoma"/>
            </a:endParaRPr>
          </a:p>
          <a:p>
            <a:pPr marL="67310" marR="59055" algn="ctr">
              <a:lnSpc>
                <a:spcPct val="100000"/>
              </a:lnSpc>
              <a:spcBef>
                <a:spcPts val="1235"/>
              </a:spcBef>
            </a:pPr>
            <a:r>
              <a:rPr sz="1300" b="1" spc="-10" dirty="0">
                <a:latin typeface="Tahoma"/>
                <a:cs typeface="Tahoma"/>
              </a:rPr>
              <a:t>Инструкт</a:t>
            </a:r>
            <a:r>
              <a:rPr sz="1300" b="1" spc="-20" dirty="0">
                <a:latin typeface="Tahoma"/>
                <a:cs typeface="Tahoma"/>
              </a:rPr>
              <a:t>аж  </a:t>
            </a:r>
            <a:r>
              <a:rPr sz="1300" b="1" spc="-25" dirty="0">
                <a:latin typeface="Tahoma"/>
                <a:cs typeface="Tahoma"/>
              </a:rPr>
              <a:t>по </a:t>
            </a:r>
            <a:r>
              <a:rPr sz="1300" b="1" spc="-20" dirty="0">
                <a:latin typeface="Tahoma"/>
                <a:cs typeface="Tahoma"/>
              </a:rPr>
              <a:t> </a:t>
            </a:r>
            <a:r>
              <a:rPr sz="1300" b="1" spc="-50" dirty="0">
                <a:latin typeface="Tahoma"/>
                <a:cs typeface="Tahoma"/>
              </a:rPr>
              <a:t>заполнению </a:t>
            </a:r>
            <a:r>
              <a:rPr sz="1300" b="1" spc="-370" dirty="0">
                <a:latin typeface="Tahoma"/>
                <a:cs typeface="Tahoma"/>
              </a:rPr>
              <a:t> </a:t>
            </a:r>
            <a:r>
              <a:rPr sz="1300" b="1" spc="-40" dirty="0">
                <a:latin typeface="Tahoma"/>
                <a:cs typeface="Tahoma"/>
              </a:rPr>
              <a:t>бланков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100" b="1" spc="-30" dirty="0">
                <a:solidFill>
                  <a:srgbClr val="FF0000"/>
                </a:solidFill>
                <a:latin typeface="Tahoma"/>
                <a:cs typeface="Tahoma"/>
              </a:rPr>
              <a:t>[Организаторы]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13801" y="2641600"/>
            <a:ext cx="158369" cy="309499"/>
          </a:xfrm>
          <a:prstGeom prst="rect">
            <a:avLst/>
          </a:prstGeom>
        </p:spPr>
      </p:pic>
      <p:sp>
        <p:nvSpPr>
          <p:cNvPr id="37" name="object 37"/>
          <p:cNvSpPr/>
          <p:nvPr/>
        </p:nvSpPr>
        <p:spPr>
          <a:xfrm>
            <a:off x="8105140" y="852424"/>
            <a:ext cx="610870" cy="661670"/>
          </a:xfrm>
          <a:custGeom>
            <a:avLst/>
            <a:gdLst/>
            <a:ahLst/>
            <a:cxnLst/>
            <a:rect l="l" t="t" r="r" b="b"/>
            <a:pathLst>
              <a:path w="610870" h="661669">
                <a:moveTo>
                  <a:pt x="0" y="330835"/>
                </a:moveTo>
                <a:lnTo>
                  <a:pt x="3301" y="281939"/>
                </a:lnTo>
                <a:lnTo>
                  <a:pt x="12953" y="235330"/>
                </a:lnTo>
                <a:lnTo>
                  <a:pt x="28320" y="191388"/>
                </a:lnTo>
                <a:lnTo>
                  <a:pt x="49149" y="150749"/>
                </a:lnTo>
                <a:lnTo>
                  <a:pt x="74929" y="113791"/>
                </a:lnTo>
                <a:lnTo>
                  <a:pt x="105028" y="81152"/>
                </a:lnTo>
                <a:lnTo>
                  <a:pt x="139064" y="53339"/>
                </a:lnTo>
                <a:lnTo>
                  <a:pt x="176529" y="30861"/>
                </a:lnTo>
                <a:lnTo>
                  <a:pt x="217169" y="14097"/>
                </a:lnTo>
                <a:lnTo>
                  <a:pt x="260095" y="3683"/>
                </a:lnTo>
                <a:lnTo>
                  <a:pt x="305307" y="0"/>
                </a:lnTo>
                <a:lnTo>
                  <a:pt x="350392" y="3683"/>
                </a:lnTo>
                <a:lnTo>
                  <a:pt x="393445" y="14097"/>
                </a:lnTo>
                <a:lnTo>
                  <a:pt x="433958" y="30861"/>
                </a:lnTo>
                <a:lnTo>
                  <a:pt x="471550" y="53339"/>
                </a:lnTo>
                <a:lnTo>
                  <a:pt x="505586" y="81152"/>
                </a:lnTo>
                <a:lnTo>
                  <a:pt x="535685" y="113791"/>
                </a:lnTo>
                <a:lnTo>
                  <a:pt x="561339" y="150749"/>
                </a:lnTo>
                <a:lnTo>
                  <a:pt x="582167" y="191388"/>
                </a:lnTo>
                <a:lnTo>
                  <a:pt x="597661" y="235330"/>
                </a:lnTo>
                <a:lnTo>
                  <a:pt x="607186" y="281939"/>
                </a:lnTo>
                <a:lnTo>
                  <a:pt x="610488" y="330835"/>
                </a:lnTo>
                <a:lnTo>
                  <a:pt x="607186" y="379729"/>
                </a:lnTo>
                <a:lnTo>
                  <a:pt x="597661" y="426465"/>
                </a:lnTo>
                <a:lnTo>
                  <a:pt x="582167" y="470408"/>
                </a:lnTo>
                <a:lnTo>
                  <a:pt x="561339" y="511048"/>
                </a:lnTo>
                <a:lnTo>
                  <a:pt x="535685" y="548004"/>
                </a:lnTo>
                <a:lnTo>
                  <a:pt x="505586" y="580516"/>
                </a:lnTo>
                <a:lnTo>
                  <a:pt x="471550" y="608456"/>
                </a:lnTo>
                <a:lnTo>
                  <a:pt x="433958" y="630936"/>
                </a:lnTo>
                <a:lnTo>
                  <a:pt x="393445" y="647700"/>
                </a:lnTo>
                <a:lnTo>
                  <a:pt x="350392" y="658113"/>
                </a:lnTo>
                <a:lnTo>
                  <a:pt x="305307" y="661670"/>
                </a:lnTo>
                <a:lnTo>
                  <a:pt x="260095" y="658113"/>
                </a:lnTo>
                <a:lnTo>
                  <a:pt x="217169" y="647700"/>
                </a:lnTo>
                <a:lnTo>
                  <a:pt x="176529" y="630936"/>
                </a:lnTo>
                <a:lnTo>
                  <a:pt x="139064" y="608456"/>
                </a:lnTo>
                <a:lnTo>
                  <a:pt x="105028" y="580516"/>
                </a:lnTo>
                <a:lnTo>
                  <a:pt x="74929" y="548004"/>
                </a:lnTo>
                <a:lnTo>
                  <a:pt x="49149" y="511048"/>
                </a:lnTo>
                <a:lnTo>
                  <a:pt x="28320" y="470408"/>
                </a:lnTo>
                <a:lnTo>
                  <a:pt x="12953" y="426465"/>
                </a:lnTo>
                <a:lnTo>
                  <a:pt x="3301" y="379729"/>
                </a:lnTo>
                <a:lnTo>
                  <a:pt x="0" y="330835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71790" y="4792598"/>
            <a:ext cx="629920" cy="671830"/>
          </a:xfrm>
          <a:custGeom>
            <a:avLst/>
            <a:gdLst/>
            <a:ahLst/>
            <a:cxnLst/>
            <a:rect l="l" t="t" r="r" b="b"/>
            <a:pathLst>
              <a:path w="629920" h="671829">
                <a:moveTo>
                  <a:pt x="0" y="335788"/>
                </a:moveTo>
                <a:lnTo>
                  <a:pt x="2920" y="290194"/>
                </a:lnTo>
                <a:lnTo>
                  <a:pt x="11302" y="246506"/>
                </a:lnTo>
                <a:lnTo>
                  <a:pt x="24764" y="205105"/>
                </a:lnTo>
                <a:lnTo>
                  <a:pt x="43052" y="166369"/>
                </a:lnTo>
                <a:lnTo>
                  <a:pt x="65658" y="130682"/>
                </a:lnTo>
                <a:lnTo>
                  <a:pt x="92201" y="98425"/>
                </a:lnTo>
                <a:lnTo>
                  <a:pt x="122427" y="69976"/>
                </a:lnTo>
                <a:lnTo>
                  <a:pt x="155955" y="45846"/>
                </a:lnTo>
                <a:lnTo>
                  <a:pt x="192277" y="26415"/>
                </a:lnTo>
                <a:lnTo>
                  <a:pt x="231139" y="12064"/>
                </a:lnTo>
                <a:lnTo>
                  <a:pt x="272033" y="3175"/>
                </a:lnTo>
                <a:lnTo>
                  <a:pt x="314832" y="0"/>
                </a:lnTo>
                <a:lnTo>
                  <a:pt x="357504" y="3175"/>
                </a:lnTo>
                <a:lnTo>
                  <a:pt x="398399" y="12064"/>
                </a:lnTo>
                <a:lnTo>
                  <a:pt x="437260" y="26415"/>
                </a:lnTo>
                <a:lnTo>
                  <a:pt x="473582" y="45846"/>
                </a:lnTo>
                <a:lnTo>
                  <a:pt x="507110" y="69976"/>
                </a:lnTo>
                <a:lnTo>
                  <a:pt x="537336" y="98425"/>
                </a:lnTo>
                <a:lnTo>
                  <a:pt x="564006" y="130682"/>
                </a:lnTo>
                <a:lnTo>
                  <a:pt x="586612" y="166369"/>
                </a:lnTo>
                <a:lnTo>
                  <a:pt x="604774" y="205105"/>
                </a:lnTo>
                <a:lnTo>
                  <a:pt x="618362" y="246506"/>
                </a:lnTo>
                <a:lnTo>
                  <a:pt x="626617" y="290194"/>
                </a:lnTo>
                <a:lnTo>
                  <a:pt x="629538" y="335788"/>
                </a:lnTo>
                <a:lnTo>
                  <a:pt x="626617" y="381381"/>
                </a:lnTo>
                <a:lnTo>
                  <a:pt x="618362" y="425069"/>
                </a:lnTo>
                <a:lnTo>
                  <a:pt x="604774" y="466470"/>
                </a:lnTo>
                <a:lnTo>
                  <a:pt x="586612" y="505206"/>
                </a:lnTo>
                <a:lnTo>
                  <a:pt x="564006" y="540892"/>
                </a:lnTo>
                <a:lnTo>
                  <a:pt x="537336" y="573151"/>
                </a:lnTo>
                <a:lnTo>
                  <a:pt x="507110" y="601472"/>
                </a:lnTo>
                <a:lnTo>
                  <a:pt x="473582" y="625601"/>
                </a:lnTo>
                <a:lnTo>
                  <a:pt x="437260" y="645032"/>
                </a:lnTo>
                <a:lnTo>
                  <a:pt x="398399" y="659510"/>
                </a:lnTo>
                <a:lnTo>
                  <a:pt x="357504" y="668401"/>
                </a:lnTo>
                <a:lnTo>
                  <a:pt x="314832" y="671448"/>
                </a:lnTo>
                <a:lnTo>
                  <a:pt x="272033" y="668401"/>
                </a:lnTo>
                <a:lnTo>
                  <a:pt x="231139" y="659510"/>
                </a:lnTo>
                <a:lnTo>
                  <a:pt x="192277" y="645032"/>
                </a:lnTo>
                <a:lnTo>
                  <a:pt x="155955" y="625601"/>
                </a:lnTo>
                <a:lnTo>
                  <a:pt x="122427" y="601472"/>
                </a:lnTo>
                <a:lnTo>
                  <a:pt x="92201" y="573151"/>
                </a:lnTo>
                <a:lnTo>
                  <a:pt x="65658" y="540892"/>
                </a:lnTo>
                <a:lnTo>
                  <a:pt x="43052" y="505206"/>
                </a:lnTo>
                <a:lnTo>
                  <a:pt x="24764" y="466470"/>
                </a:lnTo>
                <a:lnTo>
                  <a:pt x="11302" y="425069"/>
                </a:lnTo>
                <a:lnTo>
                  <a:pt x="2920" y="381381"/>
                </a:lnTo>
                <a:lnTo>
                  <a:pt x="0" y="335788"/>
                </a:lnTo>
                <a:close/>
              </a:path>
            </a:pathLst>
          </a:custGeom>
          <a:ln w="57150">
            <a:solidFill>
              <a:srgbClr val="1C34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919973" y="4888433"/>
            <a:ext cx="1139825" cy="1671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29" dirty="0">
                <a:solidFill>
                  <a:srgbClr val="0C0C0C"/>
                </a:solidFill>
                <a:latin typeface="Tahoma"/>
                <a:cs typeface="Tahoma"/>
              </a:rPr>
              <a:t>15</a:t>
            </a:r>
            <a:endParaRPr sz="2800">
              <a:latin typeface="Tahoma"/>
              <a:cs typeface="Tahoma"/>
            </a:endParaRPr>
          </a:p>
          <a:p>
            <a:pPr marL="12700" marR="83185" algn="just">
              <a:lnSpc>
                <a:spcPct val="100000"/>
              </a:lnSpc>
              <a:spcBef>
                <a:spcPts val="1800"/>
              </a:spcBef>
            </a:pPr>
            <a:r>
              <a:rPr sz="1300" b="1" spc="-55" dirty="0">
                <a:latin typeface="Tahoma"/>
                <a:cs typeface="Tahoma"/>
              </a:rPr>
              <a:t>Публикация </a:t>
            </a:r>
            <a:r>
              <a:rPr sz="1300" b="1" spc="-370" dirty="0">
                <a:latin typeface="Tahoma"/>
                <a:cs typeface="Tahoma"/>
              </a:rPr>
              <a:t> </a:t>
            </a:r>
            <a:r>
              <a:rPr sz="1300" b="1" spc="40" dirty="0">
                <a:latin typeface="Tahoma"/>
                <a:cs typeface="Tahoma"/>
              </a:rPr>
              <a:t>р</a:t>
            </a:r>
            <a:r>
              <a:rPr sz="1300" b="1" spc="35" dirty="0">
                <a:latin typeface="Tahoma"/>
                <a:cs typeface="Tahoma"/>
              </a:rPr>
              <a:t>е</a:t>
            </a:r>
            <a:r>
              <a:rPr sz="1300" b="1" spc="-100" dirty="0">
                <a:latin typeface="Tahoma"/>
                <a:cs typeface="Tahoma"/>
              </a:rPr>
              <a:t>з</a:t>
            </a:r>
            <a:r>
              <a:rPr sz="1300" b="1" dirty="0">
                <a:latin typeface="Tahoma"/>
                <a:cs typeface="Tahoma"/>
              </a:rPr>
              <a:t>у</a:t>
            </a:r>
            <a:r>
              <a:rPr sz="1300" b="1" spc="-25" dirty="0">
                <a:latin typeface="Tahoma"/>
                <a:cs typeface="Tahoma"/>
              </a:rPr>
              <a:t>льтатов  </a:t>
            </a:r>
            <a:r>
              <a:rPr sz="1300" b="1" dirty="0">
                <a:latin typeface="Tahoma"/>
                <a:cs typeface="Tahoma"/>
              </a:rPr>
              <a:t>на</a:t>
            </a:r>
            <a:r>
              <a:rPr sz="1300" b="1" spc="-30" dirty="0">
                <a:latin typeface="Tahoma"/>
                <a:cs typeface="Tahoma"/>
              </a:rPr>
              <a:t> </a:t>
            </a:r>
            <a:r>
              <a:rPr sz="1300" b="1" spc="40" dirty="0">
                <a:latin typeface="Tahoma"/>
                <a:cs typeface="Tahoma"/>
              </a:rPr>
              <a:t>сайте</a:t>
            </a:r>
            <a:endParaRPr sz="13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1300" b="1" spc="-25" dirty="0">
                <a:latin typeface="Tahoma"/>
                <a:cs typeface="Tahoma"/>
              </a:rPr>
              <a:t>Диктант</a:t>
            </a:r>
            <a:r>
              <a:rPr sz="1300" b="1" spc="-20" dirty="0">
                <a:latin typeface="Tahoma"/>
                <a:cs typeface="Tahoma"/>
              </a:rPr>
              <a:t>п</a:t>
            </a:r>
            <a:r>
              <a:rPr sz="1300" b="1" spc="20" dirty="0">
                <a:latin typeface="Tahoma"/>
                <a:cs typeface="Tahoma"/>
              </a:rPr>
              <a:t>о</a:t>
            </a:r>
            <a:r>
              <a:rPr sz="1300" b="1" spc="15" dirty="0">
                <a:latin typeface="Tahoma"/>
                <a:cs typeface="Tahoma"/>
              </a:rPr>
              <a:t>б</a:t>
            </a:r>
            <a:r>
              <a:rPr sz="1300" b="1" spc="35" dirty="0">
                <a:latin typeface="Tahoma"/>
                <a:cs typeface="Tahoma"/>
              </a:rPr>
              <a:t>е  </a:t>
            </a:r>
            <a:r>
              <a:rPr sz="1300" b="1" spc="5" dirty="0">
                <a:latin typeface="Tahoma"/>
                <a:cs typeface="Tahoma"/>
              </a:rPr>
              <a:t>ды.рф</a:t>
            </a:r>
            <a:endParaRPr sz="1300">
              <a:latin typeface="Tahoma"/>
              <a:cs typeface="Tahoma"/>
            </a:endParaRPr>
          </a:p>
        </p:txBody>
      </p:sp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9150" y="4576698"/>
            <a:ext cx="157162" cy="203200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201574" y="4898263"/>
            <a:ext cx="1228725" cy="144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355" algn="ctr">
              <a:lnSpc>
                <a:spcPct val="100000"/>
              </a:lnSpc>
              <a:spcBef>
                <a:spcPts val="95"/>
              </a:spcBef>
            </a:pPr>
            <a:r>
              <a:rPr sz="2800" b="1" spc="-229" dirty="0">
                <a:solidFill>
                  <a:srgbClr val="0C0C0C"/>
                </a:solidFill>
                <a:latin typeface="Tahoma"/>
                <a:cs typeface="Tahoma"/>
              </a:rPr>
              <a:t>11</a:t>
            </a:r>
            <a:endParaRPr sz="2800">
              <a:latin typeface="Tahoma"/>
              <a:cs typeface="Tahoma"/>
            </a:endParaRPr>
          </a:p>
          <a:p>
            <a:pPr marL="185420" marR="5080" indent="1905" algn="ctr">
              <a:lnSpc>
                <a:spcPct val="100000"/>
              </a:lnSpc>
              <a:spcBef>
                <a:spcPts val="1739"/>
              </a:spcBef>
            </a:pPr>
            <a:r>
              <a:rPr sz="1300" b="1" spc="-30" dirty="0">
                <a:latin typeface="Tahoma"/>
                <a:cs typeface="Tahoma"/>
              </a:rPr>
              <a:t>Упаковка </a:t>
            </a:r>
            <a:r>
              <a:rPr sz="1300" b="1" spc="-25" dirty="0">
                <a:latin typeface="Tahoma"/>
                <a:cs typeface="Tahoma"/>
              </a:rPr>
              <a:t> </a:t>
            </a:r>
            <a:r>
              <a:rPr sz="1300" b="1" spc="30" dirty="0">
                <a:latin typeface="Tahoma"/>
                <a:cs typeface="Tahoma"/>
              </a:rPr>
              <a:t>м</a:t>
            </a:r>
            <a:r>
              <a:rPr sz="1300" b="1" spc="40" dirty="0">
                <a:latin typeface="Tahoma"/>
                <a:cs typeface="Tahoma"/>
              </a:rPr>
              <a:t>атер</a:t>
            </a:r>
            <a:r>
              <a:rPr sz="1300" b="1" spc="-40" dirty="0">
                <a:latin typeface="Tahoma"/>
                <a:cs typeface="Tahoma"/>
              </a:rPr>
              <a:t>иалов  </a:t>
            </a:r>
            <a:r>
              <a:rPr sz="1300" b="1" spc="-100" dirty="0">
                <a:latin typeface="Tahoma"/>
                <a:cs typeface="Tahoma"/>
              </a:rPr>
              <a:t>в</a:t>
            </a:r>
            <a:r>
              <a:rPr sz="1300" b="1" spc="25" dirty="0">
                <a:latin typeface="Tahoma"/>
                <a:cs typeface="Tahoma"/>
              </a:rPr>
              <a:t> </a:t>
            </a:r>
            <a:r>
              <a:rPr sz="1300" b="1" spc="-35" dirty="0">
                <a:latin typeface="Tahoma"/>
                <a:cs typeface="Tahoma"/>
              </a:rPr>
              <a:t>конверты</a:t>
            </a:r>
            <a:endParaRPr sz="1300">
              <a:latin typeface="Tahoma"/>
              <a:cs typeface="Tahoma"/>
            </a:endParaRPr>
          </a:p>
          <a:p>
            <a:pPr marR="18415" algn="ctr">
              <a:lnSpc>
                <a:spcPct val="100000"/>
              </a:lnSpc>
              <a:spcBef>
                <a:spcPts val="95"/>
              </a:spcBef>
            </a:pPr>
            <a:r>
              <a:rPr sz="1100" b="1" spc="-150" dirty="0">
                <a:solidFill>
                  <a:srgbClr val="FF0000"/>
                </a:solidFill>
                <a:latin typeface="Tahoma"/>
                <a:cs typeface="Tahoma"/>
              </a:rPr>
              <a:t>[</a:t>
            </a:r>
            <a:r>
              <a:rPr sz="1100" b="1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F0000"/>
                </a:solidFill>
                <a:latin typeface="Tahoma"/>
                <a:cs typeface="Tahoma"/>
              </a:rPr>
              <a:t>Орг</a:t>
            </a:r>
            <a:r>
              <a:rPr sz="1100" b="1" spc="7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100" b="1" spc="-60" dirty="0">
                <a:solidFill>
                  <a:srgbClr val="FF0000"/>
                </a:solidFill>
                <a:latin typeface="Tahoma"/>
                <a:cs typeface="Tahoma"/>
              </a:rPr>
              <a:t>ни</a:t>
            </a:r>
            <a:r>
              <a:rPr sz="1100" b="1" spc="-85" dirty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1100" b="1" spc="7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100" b="1" spc="-5" dirty="0">
                <a:solidFill>
                  <a:srgbClr val="FF0000"/>
                </a:solidFill>
                <a:latin typeface="Tahoma"/>
                <a:cs typeface="Tahoma"/>
              </a:rPr>
              <a:t>тор</a:t>
            </a:r>
            <a:r>
              <a:rPr sz="1100" b="1" spc="5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100" b="1" spc="-150" dirty="0">
                <a:solidFill>
                  <a:srgbClr val="FF0000"/>
                </a:solidFill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7134225" y="5043423"/>
            <a:ext cx="582930" cy="171450"/>
            <a:chOff x="7134225" y="5043423"/>
            <a:chExt cx="582930" cy="171450"/>
          </a:xfrm>
        </p:grpSpPr>
        <p:pic>
          <p:nvPicPr>
            <p:cNvPr id="43" name="object 4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58658" y="5129021"/>
              <a:ext cx="127762" cy="85597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7134225" y="5110098"/>
              <a:ext cx="513080" cy="38100"/>
            </a:xfrm>
            <a:custGeom>
              <a:avLst/>
              <a:gdLst/>
              <a:ahLst/>
              <a:cxnLst/>
              <a:rect l="l" t="t" r="r" b="b"/>
              <a:pathLst>
                <a:path w="513079" h="38100">
                  <a:moveTo>
                    <a:pt x="482473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482219" y="38100"/>
                  </a:lnTo>
                  <a:lnTo>
                    <a:pt x="512572" y="18923"/>
                  </a:lnTo>
                  <a:lnTo>
                    <a:pt x="482473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8658" y="5043423"/>
              <a:ext cx="157988" cy="104775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7313676" y="1069975"/>
            <a:ext cx="582295" cy="171450"/>
            <a:chOff x="7313676" y="1069975"/>
            <a:chExt cx="582295" cy="171450"/>
          </a:xfrm>
        </p:grpSpPr>
        <p:pic>
          <p:nvPicPr>
            <p:cNvPr id="47" name="object 4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37983" y="1155572"/>
              <a:ext cx="127762" cy="85598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7313676" y="1136396"/>
              <a:ext cx="512445" cy="38100"/>
            </a:xfrm>
            <a:custGeom>
              <a:avLst/>
              <a:gdLst/>
              <a:ahLst/>
              <a:cxnLst/>
              <a:rect l="l" t="t" r="r" b="b"/>
              <a:pathLst>
                <a:path w="512445" h="38100">
                  <a:moveTo>
                    <a:pt x="482219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482346" y="38100"/>
                  </a:lnTo>
                  <a:lnTo>
                    <a:pt x="512445" y="19176"/>
                  </a:lnTo>
                  <a:lnTo>
                    <a:pt x="482219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37983" y="1069975"/>
              <a:ext cx="157861" cy="104521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6752335" y="488391"/>
            <a:ext cx="2265680" cy="2190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7915"/>
              </a:lnSpc>
              <a:spcBef>
                <a:spcPts val="100"/>
              </a:spcBef>
              <a:tabLst>
                <a:tab pos="377825" algn="l"/>
                <a:tab pos="1694814" algn="l"/>
              </a:tabLst>
            </a:pPr>
            <a:r>
              <a:rPr sz="2800" b="1" spc="-5" dirty="0">
                <a:solidFill>
                  <a:srgbClr val="0C0C0C"/>
                </a:solidFill>
                <a:latin typeface="Calibri"/>
                <a:cs typeface="Calibri"/>
              </a:rPr>
              <a:t>4	</a:t>
            </a:r>
            <a:r>
              <a:rPr sz="9900" baseline="-2525" dirty="0">
                <a:solidFill>
                  <a:srgbClr val="FF0000"/>
                </a:solidFill>
                <a:latin typeface="Calibri"/>
                <a:cs typeface="Calibri"/>
              </a:rPr>
              <a:t>*	</a:t>
            </a:r>
            <a:r>
              <a:rPr sz="2800" b="1" spc="-5" dirty="0">
                <a:solidFill>
                  <a:srgbClr val="0C0C0C"/>
                </a:solidFill>
                <a:latin typeface="Calibri"/>
                <a:cs typeface="Calibri"/>
              </a:rPr>
              <a:t>5</a:t>
            </a:r>
            <a:endParaRPr sz="2800">
              <a:latin typeface="Calibri"/>
              <a:cs typeface="Calibri"/>
            </a:endParaRPr>
          </a:p>
          <a:p>
            <a:pPr marL="1168400" marR="28575" indent="229870">
              <a:lnSpc>
                <a:spcPts val="1560"/>
              </a:lnSpc>
              <a:spcBef>
                <a:spcPts val="45"/>
              </a:spcBef>
            </a:pPr>
            <a:r>
              <a:rPr sz="1300" b="1" spc="-35" dirty="0">
                <a:latin typeface="Tahoma"/>
                <a:cs typeface="Tahoma"/>
              </a:rPr>
              <a:t>Выдача </a:t>
            </a:r>
            <a:r>
              <a:rPr sz="1300" b="1" spc="-30" dirty="0">
                <a:latin typeface="Tahoma"/>
                <a:cs typeface="Tahoma"/>
              </a:rPr>
              <a:t> </a:t>
            </a:r>
            <a:r>
              <a:rPr sz="1300" b="1" spc="-35" dirty="0">
                <a:latin typeface="Tahoma"/>
                <a:cs typeface="Tahoma"/>
              </a:rPr>
              <a:t>комплектов </a:t>
            </a:r>
            <a:r>
              <a:rPr sz="1300" b="1" spc="-30" dirty="0">
                <a:latin typeface="Tahoma"/>
                <a:cs typeface="Tahoma"/>
              </a:rPr>
              <a:t> </a:t>
            </a:r>
            <a:r>
              <a:rPr sz="1300" b="1" spc="140" dirty="0">
                <a:latin typeface="Tahoma"/>
                <a:cs typeface="Tahoma"/>
              </a:rPr>
              <a:t>с</a:t>
            </a:r>
            <a:r>
              <a:rPr sz="1300" b="1" spc="-60" dirty="0">
                <a:latin typeface="Tahoma"/>
                <a:cs typeface="Tahoma"/>
              </a:rPr>
              <a:t> </a:t>
            </a:r>
            <a:r>
              <a:rPr sz="1300" b="1" spc="-25" dirty="0">
                <a:latin typeface="Tahoma"/>
                <a:cs typeface="Tahoma"/>
              </a:rPr>
              <a:t>бланками,</a:t>
            </a:r>
            <a:endParaRPr sz="1300">
              <a:latin typeface="Tahoma"/>
              <a:cs typeface="Tahoma"/>
            </a:endParaRPr>
          </a:p>
          <a:p>
            <a:pPr marL="1168400" marR="5080">
              <a:lnSpc>
                <a:spcPts val="1560"/>
              </a:lnSpc>
              <a:spcBef>
                <a:spcPts val="5"/>
              </a:spcBef>
            </a:pPr>
            <a:r>
              <a:rPr sz="1300" b="1" spc="40" dirty="0">
                <a:latin typeface="Tahoma"/>
                <a:cs typeface="Tahoma"/>
              </a:rPr>
              <a:t>р</a:t>
            </a:r>
            <a:r>
              <a:rPr sz="1300" b="1" spc="35" dirty="0">
                <a:latin typeface="Tahoma"/>
                <a:cs typeface="Tahoma"/>
              </a:rPr>
              <a:t>е</a:t>
            </a:r>
            <a:r>
              <a:rPr sz="1300" b="1" spc="10" dirty="0">
                <a:latin typeface="Tahoma"/>
                <a:cs typeface="Tahoma"/>
              </a:rPr>
              <a:t>гистр</a:t>
            </a:r>
            <a:r>
              <a:rPr sz="1300" b="1" dirty="0">
                <a:latin typeface="Tahoma"/>
                <a:cs typeface="Tahoma"/>
              </a:rPr>
              <a:t>а</a:t>
            </a:r>
            <a:r>
              <a:rPr sz="1300" b="1" spc="-25" dirty="0">
                <a:latin typeface="Tahoma"/>
                <a:cs typeface="Tahoma"/>
              </a:rPr>
              <a:t>ци</a:t>
            </a:r>
            <a:r>
              <a:rPr sz="1300" b="1" spc="-80" dirty="0">
                <a:latin typeface="Tahoma"/>
                <a:cs typeface="Tahoma"/>
              </a:rPr>
              <a:t>я  </a:t>
            </a:r>
            <a:r>
              <a:rPr sz="1300" b="1" spc="-20" dirty="0">
                <a:latin typeface="Tahoma"/>
                <a:cs typeface="Tahoma"/>
              </a:rPr>
              <a:t>участников</a:t>
            </a:r>
            <a:endParaRPr sz="1300">
              <a:latin typeface="Tahoma"/>
              <a:cs typeface="Tahoma"/>
            </a:endParaRPr>
          </a:p>
          <a:p>
            <a:pPr marL="1168400">
              <a:lnSpc>
                <a:spcPts val="1275"/>
              </a:lnSpc>
            </a:pPr>
            <a:r>
              <a:rPr sz="1100" b="1" spc="-35" dirty="0">
                <a:solidFill>
                  <a:srgbClr val="FF0000"/>
                </a:solidFill>
                <a:latin typeface="Tahoma"/>
                <a:cs typeface="Tahoma"/>
              </a:rPr>
              <a:t>[</a:t>
            </a:r>
            <a:r>
              <a:rPr sz="1000" b="1" spc="-35" dirty="0">
                <a:solidFill>
                  <a:srgbClr val="FF0000"/>
                </a:solidFill>
                <a:latin typeface="Tahoma"/>
                <a:cs typeface="Tahoma"/>
              </a:rPr>
              <a:t>Организаторы</a:t>
            </a:r>
            <a:r>
              <a:rPr sz="1100" b="1" spc="-35" dirty="0">
                <a:solidFill>
                  <a:srgbClr val="FF0000"/>
                </a:solidFill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7127875" y="3203575"/>
            <a:ext cx="550545" cy="171450"/>
            <a:chOff x="7127875" y="3203575"/>
            <a:chExt cx="550545" cy="171450"/>
          </a:xfrm>
        </p:grpSpPr>
        <p:pic>
          <p:nvPicPr>
            <p:cNvPr id="52" name="object 5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27875" y="3203575"/>
              <a:ext cx="158242" cy="171196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7171817" y="3270122"/>
              <a:ext cx="506730" cy="38100"/>
            </a:xfrm>
            <a:custGeom>
              <a:avLst/>
              <a:gdLst/>
              <a:ahLst/>
              <a:cxnLst/>
              <a:rect l="l" t="t" r="r" b="b"/>
              <a:pathLst>
                <a:path w="506729" h="38100">
                  <a:moveTo>
                    <a:pt x="52324" y="2540"/>
                  </a:moveTo>
                  <a:lnTo>
                    <a:pt x="0" y="2540"/>
                  </a:lnTo>
                  <a:lnTo>
                    <a:pt x="0" y="35560"/>
                  </a:lnTo>
                  <a:lnTo>
                    <a:pt x="52324" y="35560"/>
                  </a:lnTo>
                  <a:lnTo>
                    <a:pt x="26162" y="19050"/>
                  </a:lnTo>
                  <a:lnTo>
                    <a:pt x="52324" y="2540"/>
                  </a:lnTo>
                  <a:close/>
                </a:path>
                <a:path w="506729" h="38100">
                  <a:moveTo>
                    <a:pt x="506603" y="0"/>
                  </a:moveTo>
                  <a:lnTo>
                    <a:pt x="56388" y="0"/>
                  </a:lnTo>
                  <a:lnTo>
                    <a:pt x="26162" y="19050"/>
                  </a:lnTo>
                  <a:lnTo>
                    <a:pt x="56388" y="38100"/>
                  </a:lnTo>
                  <a:lnTo>
                    <a:pt x="506603" y="38100"/>
                  </a:lnTo>
                  <a:lnTo>
                    <a:pt x="506603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5218176" y="5043423"/>
            <a:ext cx="582295" cy="171450"/>
            <a:chOff x="5218176" y="5043423"/>
            <a:chExt cx="582295" cy="171450"/>
          </a:xfrm>
        </p:grpSpPr>
        <p:pic>
          <p:nvPicPr>
            <p:cNvPr id="55" name="object 5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42610" y="5129021"/>
              <a:ext cx="127635" cy="85597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5218176" y="5110098"/>
              <a:ext cx="512445" cy="38100"/>
            </a:xfrm>
            <a:custGeom>
              <a:avLst/>
              <a:gdLst/>
              <a:ahLst/>
              <a:cxnLst/>
              <a:rect l="l" t="t" r="r" b="b"/>
              <a:pathLst>
                <a:path w="512445" h="38100">
                  <a:moveTo>
                    <a:pt x="482346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482219" y="38100"/>
                  </a:lnTo>
                  <a:lnTo>
                    <a:pt x="512445" y="18923"/>
                  </a:lnTo>
                  <a:lnTo>
                    <a:pt x="482346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42610" y="5043423"/>
              <a:ext cx="157734" cy="104775"/>
            </a:xfrm>
            <a:prstGeom prst="rect">
              <a:avLst/>
            </a:prstGeom>
          </p:spPr>
        </p:pic>
      </p:grpSp>
      <p:grpSp>
        <p:nvGrpSpPr>
          <p:cNvPr id="58" name="object 58"/>
          <p:cNvGrpSpPr/>
          <p:nvPr/>
        </p:nvGrpSpPr>
        <p:grpSpPr>
          <a:xfrm>
            <a:off x="5757926" y="1077975"/>
            <a:ext cx="582295" cy="171450"/>
            <a:chOff x="5757926" y="1077975"/>
            <a:chExt cx="582295" cy="171450"/>
          </a:xfrm>
        </p:grpSpPr>
        <p:pic>
          <p:nvPicPr>
            <p:cNvPr id="59" name="object 5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82233" y="1163446"/>
              <a:ext cx="127762" cy="85598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5757926" y="1144396"/>
              <a:ext cx="512445" cy="38100"/>
            </a:xfrm>
            <a:custGeom>
              <a:avLst/>
              <a:gdLst/>
              <a:ahLst/>
              <a:cxnLst/>
              <a:rect l="l" t="t" r="r" b="b"/>
              <a:pathLst>
                <a:path w="512445" h="38100">
                  <a:moveTo>
                    <a:pt x="482219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482346" y="38100"/>
                  </a:lnTo>
                  <a:lnTo>
                    <a:pt x="512445" y="19050"/>
                  </a:lnTo>
                  <a:lnTo>
                    <a:pt x="482219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182233" y="1077975"/>
              <a:ext cx="157861" cy="104521"/>
            </a:xfrm>
            <a:prstGeom prst="rect">
              <a:avLst/>
            </a:prstGeom>
          </p:spPr>
        </p:pic>
      </p:grpSp>
      <p:grpSp>
        <p:nvGrpSpPr>
          <p:cNvPr id="62" name="object 62"/>
          <p:cNvGrpSpPr/>
          <p:nvPr/>
        </p:nvGrpSpPr>
        <p:grpSpPr>
          <a:xfrm>
            <a:off x="5211826" y="3203575"/>
            <a:ext cx="550545" cy="171450"/>
            <a:chOff x="5211826" y="3203575"/>
            <a:chExt cx="550545" cy="171450"/>
          </a:xfrm>
        </p:grpSpPr>
        <p:pic>
          <p:nvPicPr>
            <p:cNvPr id="63" name="object 6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211826" y="3203575"/>
              <a:ext cx="158114" cy="171196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5255641" y="3270122"/>
              <a:ext cx="506730" cy="38100"/>
            </a:xfrm>
            <a:custGeom>
              <a:avLst/>
              <a:gdLst/>
              <a:ahLst/>
              <a:cxnLst/>
              <a:rect l="l" t="t" r="r" b="b"/>
              <a:pathLst>
                <a:path w="506729" h="38100">
                  <a:moveTo>
                    <a:pt x="506603" y="0"/>
                  </a:moveTo>
                  <a:lnTo>
                    <a:pt x="56388" y="0"/>
                  </a:lnTo>
                  <a:lnTo>
                    <a:pt x="52349" y="2540"/>
                  </a:lnTo>
                  <a:lnTo>
                    <a:pt x="0" y="2540"/>
                  </a:lnTo>
                  <a:lnTo>
                    <a:pt x="0" y="35560"/>
                  </a:lnTo>
                  <a:lnTo>
                    <a:pt x="52349" y="35560"/>
                  </a:lnTo>
                  <a:lnTo>
                    <a:pt x="56388" y="38100"/>
                  </a:lnTo>
                  <a:lnTo>
                    <a:pt x="506603" y="38100"/>
                  </a:lnTo>
                  <a:lnTo>
                    <a:pt x="506603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3252851" y="5043423"/>
            <a:ext cx="582295" cy="171450"/>
            <a:chOff x="3252851" y="5043423"/>
            <a:chExt cx="582295" cy="171450"/>
          </a:xfrm>
        </p:grpSpPr>
        <p:pic>
          <p:nvPicPr>
            <p:cNvPr id="66" name="object 6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677285" y="5129021"/>
              <a:ext cx="127635" cy="85597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3252851" y="5110098"/>
              <a:ext cx="512445" cy="38100"/>
            </a:xfrm>
            <a:custGeom>
              <a:avLst/>
              <a:gdLst/>
              <a:ahLst/>
              <a:cxnLst/>
              <a:rect l="l" t="t" r="r" b="b"/>
              <a:pathLst>
                <a:path w="512445" h="38100">
                  <a:moveTo>
                    <a:pt x="482346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482219" y="38100"/>
                  </a:lnTo>
                  <a:lnTo>
                    <a:pt x="512445" y="18923"/>
                  </a:lnTo>
                  <a:lnTo>
                    <a:pt x="482346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677285" y="5043423"/>
              <a:ext cx="157861" cy="104775"/>
            </a:xfrm>
            <a:prstGeom prst="rect">
              <a:avLst/>
            </a:prstGeom>
          </p:spPr>
        </p:pic>
      </p:grpSp>
      <p:grpSp>
        <p:nvGrpSpPr>
          <p:cNvPr id="69" name="object 69"/>
          <p:cNvGrpSpPr/>
          <p:nvPr/>
        </p:nvGrpSpPr>
        <p:grpSpPr>
          <a:xfrm>
            <a:off x="4072001" y="1085850"/>
            <a:ext cx="582295" cy="171450"/>
            <a:chOff x="4072001" y="1085850"/>
            <a:chExt cx="582295" cy="171450"/>
          </a:xfrm>
        </p:grpSpPr>
        <p:pic>
          <p:nvPicPr>
            <p:cNvPr id="70" name="object 7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96308" y="1171447"/>
              <a:ext cx="127762" cy="85598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4072001" y="1152271"/>
              <a:ext cx="512445" cy="38100"/>
            </a:xfrm>
            <a:custGeom>
              <a:avLst/>
              <a:gdLst/>
              <a:ahLst/>
              <a:cxnLst/>
              <a:rect l="l" t="t" r="r" b="b"/>
              <a:pathLst>
                <a:path w="512445" h="38100">
                  <a:moveTo>
                    <a:pt x="482219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482346" y="38100"/>
                  </a:lnTo>
                  <a:lnTo>
                    <a:pt x="512445" y="19176"/>
                  </a:lnTo>
                  <a:lnTo>
                    <a:pt x="482219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96308" y="1085850"/>
              <a:ext cx="157861" cy="104521"/>
            </a:xfrm>
            <a:prstGeom prst="rect">
              <a:avLst/>
            </a:prstGeom>
          </p:spPr>
        </p:pic>
      </p:grpSp>
      <p:grpSp>
        <p:nvGrpSpPr>
          <p:cNvPr id="73" name="object 73"/>
          <p:cNvGrpSpPr/>
          <p:nvPr/>
        </p:nvGrpSpPr>
        <p:grpSpPr>
          <a:xfrm>
            <a:off x="3246501" y="3203575"/>
            <a:ext cx="549275" cy="171450"/>
            <a:chOff x="3246501" y="3203575"/>
            <a:chExt cx="549275" cy="171450"/>
          </a:xfrm>
        </p:grpSpPr>
        <p:pic>
          <p:nvPicPr>
            <p:cNvPr id="74" name="object 7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246501" y="3203575"/>
              <a:ext cx="157734" cy="171196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3290189" y="3270122"/>
              <a:ext cx="505459" cy="38100"/>
            </a:xfrm>
            <a:custGeom>
              <a:avLst/>
              <a:gdLst/>
              <a:ahLst/>
              <a:cxnLst/>
              <a:rect l="l" t="t" r="r" b="b"/>
              <a:pathLst>
                <a:path w="505460" h="38100">
                  <a:moveTo>
                    <a:pt x="52197" y="2540"/>
                  </a:moveTo>
                  <a:lnTo>
                    <a:pt x="0" y="2540"/>
                  </a:lnTo>
                  <a:lnTo>
                    <a:pt x="0" y="35560"/>
                  </a:lnTo>
                  <a:lnTo>
                    <a:pt x="52197" y="35560"/>
                  </a:lnTo>
                  <a:lnTo>
                    <a:pt x="26162" y="19050"/>
                  </a:lnTo>
                  <a:lnTo>
                    <a:pt x="52197" y="2540"/>
                  </a:lnTo>
                  <a:close/>
                </a:path>
                <a:path w="505460" h="38100">
                  <a:moveTo>
                    <a:pt x="505206" y="0"/>
                  </a:moveTo>
                  <a:lnTo>
                    <a:pt x="56261" y="0"/>
                  </a:lnTo>
                  <a:lnTo>
                    <a:pt x="26162" y="19050"/>
                  </a:lnTo>
                  <a:lnTo>
                    <a:pt x="56261" y="38100"/>
                  </a:lnTo>
                  <a:lnTo>
                    <a:pt x="505206" y="38100"/>
                  </a:lnTo>
                  <a:lnTo>
                    <a:pt x="505206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6" name="object 76"/>
          <p:cNvGrpSpPr/>
          <p:nvPr/>
        </p:nvGrpSpPr>
        <p:grpSpPr>
          <a:xfrm>
            <a:off x="1460500" y="5043423"/>
            <a:ext cx="582295" cy="171450"/>
            <a:chOff x="1460500" y="5043423"/>
            <a:chExt cx="582295" cy="171450"/>
          </a:xfrm>
        </p:grpSpPr>
        <p:pic>
          <p:nvPicPr>
            <p:cNvPr id="77" name="object 7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84933" y="5129021"/>
              <a:ext cx="127635" cy="85597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1460500" y="5110098"/>
              <a:ext cx="513080" cy="38100"/>
            </a:xfrm>
            <a:custGeom>
              <a:avLst/>
              <a:gdLst/>
              <a:ahLst/>
              <a:cxnLst/>
              <a:rect l="l" t="t" r="r" b="b"/>
              <a:pathLst>
                <a:path w="513080" h="38100">
                  <a:moveTo>
                    <a:pt x="482473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482219" y="38100"/>
                  </a:lnTo>
                  <a:lnTo>
                    <a:pt x="512572" y="18923"/>
                  </a:lnTo>
                  <a:lnTo>
                    <a:pt x="482473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884933" y="5043423"/>
              <a:ext cx="157861" cy="104775"/>
            </a:xfrm>
            <a:prstGeom prst="rect">
              <a:avLst/>
            </a:prstGeom>
          </p:spPr>
        </p:pic>
      </p:grpSp>
      <p:grpSp>
        <p:nvGrpSpPr>
          <p:cNvPr id="80" name="object 80"/>
          <p:cNvGrpSpPr/>
          <p:nvPr/>
        </p:nvGrpSpPr>
        <p:grpSpPr>
          <a:xfrm>
            <a:off x="2497201" y="1087500"/>
            <a:ext cx="582295" cy="171450"/>
            <a:chOff x="2497201" y="1087500"/>
            <a:chExt cx="582295" cy="171450"/>
          </a:xfrm>
        </p:grpSpPr>
        <p:pic>
          <p:nvPicPr>
            <p:cNvPr id="81" name="object 8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921635" y="1172971"/>
              <a:ext cx="127762" cy="85598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2497201" y="1153921"/>
              <a:ext cx="512445" cy="38100"/>
            </a:xfrm>
            <a:custGeom>
              <a:avLst/>
              <a:gdLst/>
              <a:ahLst/>
              <a:cxnLst/>
              <a:rect l="l" t="t" r="r" b="b"/>
              <a:pathLst>
                <a:path w="512444" h="38100">
                  <a:moveTo>
                    <a:pt x="482219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482346" y="38100"/>
                  </a:lnTo>
                  <a:lnTo>
                    <a:pt x="512444" y="19050"/>
                  </a:lnTo>
                  <a:lnTo>
                    <a:pt x="482219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921635" y="1087500"/>
              <a:ext cx="157860" cy="104521"/>
            </a:xfrm>
            <a:prstGeom prst="rect">
              <a:avLst/>
            </a:prstGeom>
          </p:spPr>
        </p:pic>
      </p:grpSp>
      <p:sp>
        <p:nvSpPr>
          <p:cNvPr id="84" name="object 84"/>
          <p:cNvSpPr txBox="1"/>
          <p:nvPr/>
        </p:nvSpPr>
        <p:spPr>
          <a:xfrm>
            <a:off x="2096770" y="426161"/>
            <a:ext cx="2075814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4460" algn="l"/>
              </a:tabLst>
            </a:pPr>
            <a:r>
              <a:rPr sz="2800" b="1" spc="-220" dirty="0">
                <a:solidFill>
                  <a:srgbClr val="0C0C0C"/>
                </a:solidFill>
                <a:latin typeface="Tahoma"/>
                <a:cs typeface="Tahoma"/>
              </a:rPr>
              <a:t>1	</a:t>
            </a:r>
            <a:r>
              <a:rPr sz="4200" b="1" spc="-330" baseline="1984" dirty="0">
                <a:solidFill>
                  <a:srgbClr val="0C0C0C"/>
                </a:solidFill>
                <a:latin typeface="Tahoma"/>
                <a:cs typeface="Tahoma"/>
              </a:rPr>
              <a:t>2</a:t>
            </a:r>
            <a:r>
              <a:rPr sz="4200" b="1" spc="-60" baseline="1984" dirty="0">
                <a:solidFill>
                  <a:srgbClr val="0C0C0C"/>
                </a:solidFill>
                <a:latin typeface="Tahoma"/>
                <a:cs typeface="Tahoma"/>
              </a:rPr>
              <a:t> </a:t>
            </a:r>
            <a:r>
              <a:rPr sz="6600" b="1" spc="-1300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6600">
              <a:latin typeface="Tahoma"/>
              <a:cs typeface="Tahoma"/>
            </a:endParaRPr>
          </a:p>
        </p:txBody>
      </p:sp>
      <p:grpSp>
        <p:nvGrpSpPr>
          <p:cNvPr id="85" name="object 85"/>
          <p:cNvGrpSpPr/>
          <p:nvPr/>
        </p:nvGrpSpPr>
        <p:grpSpPr>
          <a:xfrm>
            <a:off x="1570100" y="3213100"/>
            <a:ext cx="549275" cy="171450"/>
            <a:chOff x="1570100" y="3213100"/>
            <a:chExt cx="549275" cy="171450"/>
          </a:xfrm>
        </p:grpSpPr>
        <p:pic>
          <p:nvPicPr>
            <p:cNvPr id="86" name="object 8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570100" y="3213100"/>
              <a:ext cx="157606" cy="171196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1613662" y="3279647"/>
              <a:ext cx="505459" cy="38100"/>
            </a:xfrm>
            <a:custGeom>
              <a:avLst/>
              <a:gdLst/>
              <a:ahLst/>
              <a:cxnLst/>
              <a:rect l="l" t="t" r="r" b="b"/>
              <a:pathLst>
                <a:path w="505460" h="38100">
                  <a:moveTo>
                    <a:pt x="52197" y="2540"/>
                  </a:moveTo>
                  <a:lnTo>
                    <a:pt x="0" y="2540"/>
                  </a:lnTo>
                  <a:lnTo>
                    <a:pt x="0" y="35560"/>
                  </a:lnTo>
                  <a:lnTo>
                    <a:pt x="52197" y="35560"/>
                  </a:lnTo>
                  <a:lnTo>
                    <a:pt x="26162" y="19050"/>
                  </a:lnTo>
                  <a:lnTo>
                    <a:pt x="52197" y="2540"/>
                  </a:lnTo>
                  <a:close/>
                </a:path>
                <a:path w="505460" h="38100">
                  <a:moveTo>
                    <a:pt x="505333" y="0"/>
                  </a:moveTo>
                  <a:lnTo>
                    <a:pt x="56261" y="0"/>
                  </a:lnTo>
                  <a:lnTo>
                    <a:pt x="26162" y="19050"/>
                  </a:lnTo>
                  <a:lnTo>
                    <a:pt x="56261" y="38100"/>
                  </a:lnTo>
                  <a:lnTo>
                    <a:pt x="505333" y="38100"/>
                  </a:lnTo>
                  <a:lnTo>
                    <a:pt x="505333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8" name="object 88"/>
          <p:cNvGrpSpPr/>
          <p:nvPr/>
        </p:nvGrpSpPr>
        <p:grpSpPr>
          <a:xfrm>
            <a:off x="277190" y="828675"/>
            <a:ext cx="1284605" cy="718820"/>
            <a:chOff x="277190" y="828675"/>
            <a:chExt cx="1284605" cy="718820"/>
          </a:xfrm>
        </p:grpSpPr>
        <p:pic>
          <p:nvPicPr>
            <p:cNvPr id="89" name="object 8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403857" y="1140713"/>
              <a:ext cx="127634" cy="85598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979462" y="1121663"/>
              <a:ext cx="512445" cy="38100"/>
            </a:xfrm>
            <a:custGeom>
              <a:avLst/>
              <a:gdLst/>
              <a:ahLst/>
              <a:cxnLst/>
              <a:rect l="l" t="t" r="r" b="b"/>
              <a:pathLst>
                <a:path w="512444" h="38100">
                  <a:moveTo>
                    <a:pt x="482180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482307" y="38100"/>
                  </a:lnTo>
                  <a:lnTo>
                    <a:pt x="512406" y="19050"/>
                  </a:lnTo>
                  <a:lnTo>
                    <a:pt x="482180" y="0"/>
                  </a:lnTo>
                  <a:close/>
                </a:path>
              </a:pathLst>
            </a:custGeom>
            <a:solidFill>
              <a:srgbClr val="2A4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1" name="object 9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403857" y="1055243"/>
              <a:ext cx="157860" cy="104521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305765" y="857250"/>
              <a:ext cx="610870" cy="661670"/>
            </a:xfrm>
            <a:custGeom>
              <a:avLst/>
              <a:gdLst/>
              <a:ahLst/>
              <a:cxnLst/>
              <a:rect l="l" t="t" r="r" b="b"/>
              <a:pathLst>
                <a:path w="610869" h="661669">
                  <a:moveTo>
                    <a:pt x="305396" y="0"/>
                  </a:moveTo>
                  <a:lnTo>
                    <a:pt x="260273" y="3555"/>
                  </a:lnTo>
                  <a:lnTo>
                    <a:pt x="217195" y="13970"/>
                  </a:lnTo>
                  <a:lnTo>
                    <a:pt x="176656" y="30734"/>
                  </a:lnTo>
                  <a:lnTo>
                    <a:pt x="139103" y="53339"/>
                  </a:lnTo>
                  <a:lnTo>
                    <a:pt x="105041" y="81152"/>
                  </a:lnTo>
                  <a:lnTo>
                    <a:pt x="74917" y="113791"/>
                  </a:lnTo>
                  <a:lnTo>
                    <a:pt x="49199" y="150622"/>
                  </a:lnTo>
                  <a:lnTo>
                    <a:pt x="28384" y="191388"/>
                  </a:lnTo>
                  <a:lnTo>
                    <a:pt x="12928" y="235330"/>
                  </a:lnTo>
                  <a:lnTo>
                    <a:pt x="3314" y="281939"/>
                  </a:lnTo>
                  <a:lnTo>
                    <a:pt x="0" y="330835"/>
                  </a:lnTo>
                  <a:lnTo>
                    <a:pt x="3314" y="379729"/>
                  </a:lnTo>
                  <a:lnTo>
                    <a:pt x="12928" y="426338"/>
                  </a:lnTo>
                  <a:lnTo>
                    <a:pt x="28384" y="470280"/>
                  </a:lnTo>
                  <a:lnTo>
                    <a:pt x="49199" y="510921"/>
                  </a:lnTo>
                  <a:lnTo>
                    <a:pt x="74917" y="547877"/>
                  </a:lnTo>
                  <a:lnTo>
                    <a:pt x="105041" y="580516"/>
                  </a:lnTo>
                  <a:lnTo>
                    <a:pt x="139103" y="608329"/>
                  </a:lnTo>
                  <a:lnTo>
                    <a:pt x="176656" y="630936"/>
                  </a:lnTo>
                  <a:lnTo>
                    <a:pt x="217195" y="647573"/>
                  </a:lnTo>
                  <a:lnTo>
                    <a:pt x="260273" y="657987"/>
                  </a:lnTo>
                  <a:lnTo>
                    <a:pt x="305396" y="661670"/>
                  </a:lnTo>
                  <a:lnTo>
                    <a:pt x="350532" y="657987"/>
                  </a:lnTo>
                  <a:lnTo>
                    <a:pt x="393611" y="647573"/>
                  </a:lnTo>
                  <a:lnTo>
                    <a:pt x="434162" y="630936"/>
                  </a:lnTo>
                  <a:lnTo>
                    <a:pt x="471703" y="608329"/>
                  </a:lnTo>
                  <a:lnTo>
                    <a:pt x="505777" y="580516"/>
                  </a:lnTo>
                  <a:lnTo>
                    <a:pt x="535901" y="547877"/>
                  </a:lnTo>
                  <a:lnTo>
                    <a:pt x="561606" y="510921"/>
                  </a:lnTo>
                  <a:lnTo>
                    <a:pt x="582422" y="470280"/>
                  </a:lnTo>
                  <a:lnTo>
                    <a:pt x="597877" y="426338"/>
                  </a:lnTo>
                  <a:lnTo>
                    <a:pt x="607504" y="379729"/>
                  </a:lnTo>
                  <a:lnTo>
                    <a:pt x="610806" y="330835"/>
                  </a:lnTo>
                  <a:lnTo>
                    <a:pt x="607504" y="281939"/>
                  </a:lnTo>
                  <a:lnTo>
                    <a:pt x="597877" y="235330"/>
                  </a:lnTo>
                  <a:lnTo>
                    <a:pt x="582422" y="191388"/>
                  </a:lnTo>
                  <a:lnTo>
                    <a:pt x="561606" y="150622"/>
                  </a:lnTo>
                  <a:lnTo>
                    <a:pt x="535901" y="113791"/>
                  </a:lnTo>
                  <a:lnTo>
                    <a:pt x="505777" y="81152"/>
                  </a:lnTo>
                  <a:lnTo>
                    <a:pt x="471703" y="53339"/>
                  </a:lnTo>
                  <a:lnTo>
                    <a:pt x="434162" y="30734"/>
                  </a:lnTo>
                  <a:lnTo>
                    <a:pt x="393611" y="13970"/>
                  </a:lnTo>
                  <a:lnTo>
                    <a:pt x="350532" y="3555"/>
                  </a:lnTo>
                  <a:lnTo>
                    <a:pt x="30539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05765" y="857250"/>
              <a:ext cx="610870" cy="661670"/>
            </a:xfrm>
            <a:custGeom>
              <a:avLst/>
              <a:gdLst/>
              <a:ahLst/>
              <a:cxnLst/>
              <a:rect l="l" t="t" r="r" b="b"/>
              <a:pathLst>
                <a:path w="610869" h="661669">
                  <a:moveTo>
                    <a:pt x="0" y="330835"/>
                  </a:moveTo>
                  <a:lnTo>
                    <a:pt x="3314" y="281939"/>
                  </a:lnTo>
                  <a:lnTo>
                    <a:pt x="12928" y="235330"/>
                  </a:lnTo>
                  <a:lnTo>
                    <a:pt x="28384" y="191388"/>
                  </a:lnTo>
                  <a:lnTo>
                    <a:pt x="49199" y="150622"/>
                  </a:lnTo>
                  <a:lnTo>
                    <a:pt x="74917" y="113791"/>
                  </a:lnTo>
                  <a:lnTo>
                    <a:pt x="105041" y="81152"/>
                  </a:lnTo>
                  <a:lnTo>
                    <a:pt x="139103" y="53339"/>
                  </a:lnTo>
                  <a:lnTo>
                    <a:pt x="176656" y="30734"/>
                  </a:lnTo>
                  <a:lnTo>
                    <a:pt x="217195" y="13970"/>
                  </a:lnTo>
                  <a:lnTo>
                    <a:pt x="260273" y="3555"/>
                  </a:lnTo>
                  <a:lnTo>
                    <a:pt x="305396" y="0"/>
                  </a:lnTo>
                  <a:lnTo>
                    <a:pt x="350532" y="3555"/>
                  </a:lnTo>
                  <a:lnTo>
                    <a:pt x="393611" y="13970"/>
                  </a:lnTo>
                  <a:lnTo>
                    <a:pt x="434162" y="30734"/>
                  </a:lnTo>
                  <a:lnTo>
                    <a:pt x="471703" y="53339"/>
                  </a:lnTo>
                  <a:lnTo>
                    <a:pt x="505777" y="81152"/>
                  </a:lnTo>
                  <a:lnTo>
                    <a:pt x="535901" y="113791"/>
                  </a:lnTo>
                  <a:lnTo>
                    <a:pt x="561606" y="150622"/>
                  </a:lnTo>
                  <a:lnTo>
                    <a:pt x="582422" y="191388"/>
                  </a:lnTo>
                  <a:lnTo>
                    <a:pt x="597877" y="235330"/>
                  </a:lnTo>
                  <a:lnTo>
                    <a:pt x="607504" y="281939"/>
                  </a:lnTo>
                  <a:lnTo>
                    <a:pt x="610806" y="330835"/>
                  </a:lnTo>
                  <a:lnTo>
                    <a:pt x="607504" y="379729"/>
                  </a:lnTo>
                  <a:lnTo>
                    <a:pt x="597877" y="426338"/>
                  </a:lnTo>
                  <a:lnTo>
                    <a:pt x="582422" y="470280"/>
                  </a:lnTo>
                  <a:lnTo>
                    <a:pt x="561606" y="510921"/>
                  </a:lnTo>
                  <a:lnTo>
                    <a:pt x="535901" y="547877"/>
                  </a:lnTo>
                  <a:lnTo>
                    <a:pt x="505777" y="580516"/>
                  </a:lnTo>
                  <a:lnTo>
                    <a:pt x="471703" y="608329"/>
                  </a:lnTo>
                  <a:lnTo>
                    <a:pt x="434162" y="630936"/>
                  </a:lnTo>
                  <a:lnTo>
                    <a:pt x="393611" y="647573"/>
                  </a:lnTo>
                  <a:lnTo>
                    <a:pt x="350532" y="657987"/>
                  </a:lnTo>
                  <a:lnTo>
                    <a:pt x="305396" y="661670"/>
                  </a:lnTo>
                  <a:lnTo>
                    <a:pt x="260273" y="657987"/>
                  </a:lnTo>
                  <a:lnTo>
                    <a:pt x="217195" y="647573"/>
                  </a:lnTo>
                  <a:lnTo>
                    <a:pt x="176656" y="630936"/>
                  </a:lnTo>
                  <a:lnTo>
                    <a:pt x="139103" y="608329"/>
                  </a:lnTo>
                  <a:lnTo>
                    <a:pt x="105041" y="580516"/>
                  </a:lnTo>
                  <a:lnTo>
                    <a:pt x="74917" y="547877"/>
                  </a:lnTo>
                  <a:lnTo>
                    <a:pt x="49199" y="510921"/>
                  </a:lnTo>
                  <a:lnTo>
                    <a:pt x="28384" y="470280"/>
                  </a:lnTo>
                  <a:lnTo>
                    <a:pt x="12928" y="426338"/>
                  </a:lnTo>
                  <a:lnTo>
                    <a:pt x="3314" y="379729"/>
                  </a:lnTo>
                  <a:lnTo>
                    <a:pt x="0" y="330835"/>
                  </a:lnTo>
                  <a:close/>
                </a:path>
              </a:pathLst>
            </a:custGeom>
            <a:ln w="57150">
              <a:solidFill>
                <a:srgbClr val="1C34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/>
          <p:nvPr/>
        </p:nvSpPr>
        <p:spPr>
          <a:xfrm>
            <a:off x="694740" y="947673"/>
            <a:ext cx="224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20" dirty="0">
                <a:solidFill>
                  <a:srgbClr val="0C0C0C"/>
                </a:solidFill>
                <a:latin typeface="Tahoma"/>
                <a:cs typeface="Tahoma"/>
              </a:rPr>
              <a:t>0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56768" y="1595373"/>
            <a:ext cx="129857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3505">
              <a:lnSpc>
                <a:spcPct val="100000"/>
              </a:lnSpc>
              <a:spcBef>
                <a:spcPts val="95"/>
              </a:spcBef>
            </a:pPr>
            <a:r>
              <a:rPr sz="1300" b="1" spc="-20" dirty="0">
                <a:latin typeface="Tahoma"/>
                <a:cs typeface="Tahoma"/>
              </a:rPr>
              <a:t>Регистрация </a:t>
            </a:r>
            <a:r>
              <a:rPr sz="1300" b="1" spc="-15" dirty="0">
                <a:latin typeface="Tahoma"/>
                <a:cs typeface="Tahoma"/>
              </a:rPr>
              <a:t> </a:t>
            </a:r>
            <a:r>
              <a:rPr sz="1300" b="1" spc="-20" dirty="0">
                <a:latin typeface="Tahoma"/>
                <a:cs typeface="Tahoma"/>
              </a:rPr>
              <a:t>участников</a:t>
            </a:r>
            <a:r>
              <a:rPr sz="1300" b="1" spc="31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на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40816" y="1991613"/>
            <a:ext cx="5314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95" dirty="0">
                <a:latin typeface="Tahoma"/>
                <a:cs typeface="Tahoma"/>
              </a:rPr>
              <a:t>с</a:t>
            </a:r>
            <a:r>
              <a:rPr sz="1300" b="1" spc="105" dirty="0">
                <a:latin typeface="Tahoma"/>
                <a:cs typeface="Tahoma"/>
              </a:rPr>
              <a:t>а</a:t>
            </a:r>
            <a:r>
              <a:rPr sz="1300" b="1" spc="-35" dirty="0">
                <a:latin typeface="Tahoma"/>
                <a:cs typeface="Tahoma"/>
              </a:rPr>
              <a:t>й</a:t>
            </a:r>
            <a:r>
              <a:rPr sz="1300" b="1" spc="-25" dirty="0">
                <a:latin typeface="Tahoma"/>
                <a:cs typeface="Tahoma"/>
              </a:rPr>
              <a:t>т</a:t>
            </a:r>
            <a:r>
              <a:rPr sz="1300" b="1" spc="55" dirty="0">
                <a:latin typeface="Tahoma"/>
                <a:cs typeface="Tahoma"/>
              </a:rPr>
              <a:t>е</a:t>
            </a:r>
            <a:endParaRPr sz="1300" dirty="0">
              <a:latin typeface="Tahoma"/>
              <a:cs typeface="Tahom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4848" y="2190114"/>
            <a:ext cx="1541780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560"/>
              </a:lnSpc>
              <a:spcBef>
                <a:spcPts val="95"/>
              </a:spcBef>
            </a:pPr>
            <a:r>
              <a:rPr sz="1300" b="1" spc="-5" dirty="0">
                <a:latin typeface="Tahoma"/>
                <a:cs typeface="Tahoma"/>
              </a:rPr>
              <a:t>Диктанта</a:t>
            </a:r>
            <a:r>
              <a:rPr sz="1300" b="1" spc="-55" dirty="0">
                <a:latin typeface="Tahoma"/>
                <a:cs typeface="Tahoma"/>
              </a:rPr>
              <a:t> </a:t>
            </a:r>
            <a:r>
              <a:rPr sz="1300" b="1" spc="-25" dirty="0">
                <a:latin typeface="Tahoma"/>
                <a:cs typeface="Tahoma"/>
              </a:rPr>
              <a:t>Победы</a:t>
            </a:r>
            <a:endParaRPr sz="1300">
              <a:latin typeface="Tahoma"/>
              <a:cs typeface="Tahoma"/>
            </a:endParaRPr>
          </a:p>
          <a:p>
            <a:pPr marL="635" algn="ctr">
              <a:lnSpc>
                <a:spcPts val="1320"/>
              </a:lnSpc>
            </a:pPr>
            <a:r>
              <a:rPr sz="1100" b="1" spc="-45" dirty="0">
                <a:solidFill>
                  <a:srgbClr val="FF0000"/>
                </a:solidFill>
                <a:latin typeface="Tahoma"/>
                <a:cs typeface="Tahoma"/>
              </a:rPr>
              <a:t>[Участники]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137150" y="541731"/>
            <a:ext cx="69342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330" baseline="1984" dirty="0">
                <a:solidFill>
                  <a:srgbClr val="0C0C0C"/>
                </a:solidFill>
                <a:latin typeface="Tahoma"/>
                <a:cs typeface="Tahoma"/>
              </a:rPr>
              <a:t>3</a:t>
            </a:r>
            <a:r>
              <a:rPr sz="4200" b="1" spc="-52" baseline="1984" dirty="0">
                <a:solidFill>
                  <a:srgbClr val="0C0C0C"/>
                </a:solidFill>
                <a:latin typeface="Tahoma"/>
                <a:cs typeface="Tahoma"/>
              </a:rPr>
              <a:t> </a:t>
            </a:r>
            <a:r>
              <a:rPr sz="6600" b="1" spc="-1300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6600">
              <a:latin typeface="Tahoma"/>
              <a:cs typeface="Tahom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163058" y="1666748"/>
            <a:ext cx="796290" cy="1687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latin typeface="Tahoma"/>
                <a:cs typeface="Tahoma"/>
              </a:rPr>
              <a:t>Передач </a:t>
            </a:r>
            <a:r>
              <a:rPr sz="1300" b="1" spc="-370" dirty="0">
                <a:latin typeface="Tahoma"/>
                <a:cs typeface="Tahoma"/>
              </a:rPr>
              <a:t> </a:t>
            </a:r>
            <a:r>
              <a:rPr sz="1300" b="1" spc="75" dirty="0">
                <a:latin typeface="Tahoma"/>
                <a:cs typeface="Tahoma"/>
              </a:rPr>
              <a:t>а</a:t>
            </a:r>
            <a:r>
              <a:rPr sz="1300" b="1" spc="-15" dirty="0">
                <a:latin typeface="Tahoma"/>
                <a:cs typeface="Tahoma"/>
              </a:rPr>
              <a:t> </a:t>
            </a:r>
            <a:r>
              <a:rPr sz="1300" b="1" spc="-260" dirty="0">
                <a:latin typeface="Tahoma"/>
                <a:cs typeface="Tahoma"/>
              </a:rPr>
              <a:t>Т</a:t>
            </a:r>
            <a:r>
              <a:rPr sz="1300" b="1" spc="5" dirty="0">
                <a:latin typeface="Tahoma"/>
                <a:cs typeface="Tahoma"/>
              </a:rPr>
              <a:t>М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spc="-70" dirty="0">
                <a:latin typeface="Tahoma"/>
                <a:cs typeface="Tahoma"/>
              </a:rPr>
              <a:t>из  </a:t>
            </a:r>
            <a:r>
              <a:rPr sz="1300" b="1" spc="-140" dirty="0">
                <a:latin typeface="Tahoma"/>
                <a:cs typeface="Tahoma"/>
              </a:rPr>
              <a:t>Р</a:t>
            </a:r>
            <a:r>
              <a:rPr sz="1300" b="1" spc="-25" dirty="0">
                <a:latin typeface="Tahoma"/>
                <a:cs typeface="Tahoma"/>
              </a:rPr>
              <a:t>ЦОИ</a:t>
            </a:r>
            <a:r>
              <a:rPr sz="1300" b="1" spc="-20" dirty="0">
                <a:latin typeface="Tahoma"/>
                <a:cs typeface="Tahoma"/>
              </a:rPr>
              <a:t> </a:t>
            </a:r>
            <a:r>
              <a:rPr sz="1300" b="1" spc="-5" dirty="0">
                <a:latin typeface="Tahoma"/>
                <a:cs typeface="Tahoma"/>
              </a:rPr>
              <a:t>на  </a:t>
            </a:r>
            <a:r>
              <a:rPr sz="1300" b="1" spc="-125" dirty="0">
                <a:latin typeface="Tahoma"/>
                <a:cs typeface="Tahoma"/>
              </a:rPr>
              <a:t>П</a:t>
            </a:r>
            <a:r>
              <a:rPr sz="1300" b="1" dirty="0">
                <a:latin typeface="Tahoma"/>
                <a:cs typeface="Tahoma"/>
              </a:rPr>
              <a:t>лощ</a:t>
            </a:r>
            <a:r>
              <a:rPr sz="1300" b="1" spc="-10" dirty="0">
                <a:latin typeface="Tahoma"/>
                <a:cs typeface="Tahoma"/>
              </a:rPr>
              <a:t>а</a:t>
            </a:r>
            <a:r>
              <a:rPr sz="1300" b="1" spc="-35" dirty="0">
                <a:latin typeface="Tahoma"/>
                <a:cs typeface="Tahoma"/>
              </a:rPr>
              <a:t>дк  </a:t>
            </a:r>
            <a:r>
              <a:rPr sz="1300" b="1" dirty="0">
                <a:latin typeface="Tahoma"/>
                <a:cs typeface="Tahoma"/>
              </a:rPr>
              <a:t>у</a:t>
            </a:r>
            <a:r>
              <a:rPr sz="1300" b="1" spc="5" dirty="0">
                <a:latin typeface="Tahoma"/>
                <a:cs typeface="Tahoma"/>
              </a:rPr>
              <a:t> </a:t>
            </a:r>
            <a:r>
              <a:rPr sz="1100" b="1" spc="-60" dirty="0">
                <a:solidFill>
                  <a:srgbClr val="FF0000"/>
                </a:solidFill>
                <a:latin typeface="Tahoma"/>
                <a:cs typeface="Tahoma"/>
              </a:rPr>
              <a:t>[РЦОИ, </a:t>
            </a:r>
            <a:r>
              <a:rPr sz="1100" b="1" spc="-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dirty="0">
                <a:solidFill>
                  <a:srgbClr val="FF0000"/>
                </a:solidFill>
                <a:latin typeface="Arial"/>
                <a:cs typeface="Arial"/>
              </a:rPr>
              <a:t>29.04.2021</a:t>
            </a:r>
            <a:endParaRPr sz="1100">
              <a:latin typeface="Arial"/>
              <a:cs typeface="Arial"/>
            </a:endParaRPr>
          </a:p>
          <a:p>
            <a:pPr marL="29209" marR="22860" indent="34925" algn="just">
              <a:lnSpc>
                <a:spcPct val="100000"/>
              </a:lnSpc>
              <a:spcBef>
                <a:spcPts val="10"/>
              </a:spcBef>
            </a:pPr>
            <a:r>
              <a:rPr sz="1100" b="1" spc="-85" dirty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1100" b="1" spc="7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100" b="1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85" dirty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1100" b="1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35" dirty="0">
                <a:solidFill>
                  <a:srgbClr val="FF0000"/>
                </a:solidFill>
                <a:latin typeface="Tahoma"/>
                <a:cs typeface="Tahoma"/>
              </a:rPr>
              <a:t>часа  </a:t>
            </a:r>
            <a:r>
              <a:rPr sz="1100" b="1" spc="1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100" b="1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FF0000"/>
                </a:solidFill>
                <a:latin typeface="Tahoma"/>
                <a:cs typeface="Tahoma"/>
              </a:rPr>
              <a:t>начала  </a:t>
            </a:r>
            <a:r>
              <a:rPr sz="1100" b="1" spc="-45" dirty="0">
                <a:solidFill>
                  <a:srgbClr val="FF0000"/>
                </a:solidFill>
                <a:latin typeface="Tahoma"/>
                <a:cs typeface="Tahoma"/>
              </a:rPr>
              <a:t>Дик</a:t>
            </a:r>
            <a:r>
              <a:rPr sz="1100" b="1" spc="5" dirty="0">
                <a:solidFill>
                  <a:srgbClr val="FF0000"/>
                </a:solidFill>
                <a:latin typeface="Tahoma"/>
                <a:cs typeface="Tahoma"/>
              </a:rPr>
              <a:t>тант</a:t>
            </a:r>
            <a:r>
              <a:rPr sz="1100" b="1" spc="7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100" b="1" spc="-150" dirty="0">
                <a:solidFill>
                  <a:srgbClr val="FF0000"/>
                </a:solidFill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486658" y="1573529"/>
            <a:ext cx="763270" cy="1823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300" b="1" spc="-125" dirty="0">
                <a:latin typeface="Tahoma"/>
                <a:cs typeface="Tahoma"/>
              </a:rPr>
              <a:t>П</a:t>
            </a:r>
            <a:r>
              <a:rPr sz="1300" b="1" spc="40" dirty="0">
                <a:latin typeface="Tahoma"/>
                <a:cs typeface="Tahoma"/>
              </a:rPr>
              <a:t>е</a:t>
            </a:r>
            <a:r>
              <a:rPr sz="1300" b="1" spc="35" dirty="0">
                <a:latin typeface="Tahoma"/>
                <a:cs typeface="Tahoma"/>
              </a:rPr>
              <a:t>р</a:t>
            </a:r>
            <a:r>
              <a:rPr sz="1300" b="1" spc="20" dirty="0">
                <a:latin typeface="Tahoma"/>
                <a:cs typeface="Tahoma"/>
              </a:rPr>
              <a:t>ед</a:t>
            </a:r>
            <a:r>
              <a:rPr sz="1300" b="1" spc="80" dirty="0">
                <a:latin typeface="Tahoma"/>
                <a:cs typeface="Tahoma"/>
              </a:rPr>
              <a:t>а</a:t>
            </a:r>
            <a:r>
              <a:rPr sz="1300" b="1" spc="-55" dirty="0">
                <a:latin typeface="Tahoma"/>
                <a:cs typeface="Tahoma"/>
              </a:rPr>
              <a:t>ч  </a:t>
            </a:r>
            <a:r>
              <a:rPr sz="1300" b="1" spc="75" dirty="0">
                <a:latin typeface="Tahoma"/>
                <a:cs typeface="Tahoma"/>
              </a:rPr>
              <a:t>а</a:t>
            </a:r>
            <a:r>
              <a:rPr sz="1300" b="1" spc="-15" dirty="0">
                <a:latin typeface="Tahoma"/>
                <a:cs typeface="Tahoma"/>
              </a:rPr>
              <a:t> </a:t>
            </a:r>
            <a:r>
              <a:rPr sz="1300" b="1" spc="-260" dirty="0">
                <a:latin typeface="Tahoma"/>
                <a:cs typeface="Tahoma"/>
              </a:rPr>
              <a:t>Т</a:t>
            </a:r>
            <a:r>
              <a:rPr sz="1300" b="1" spc="5" dirty="0">
                <a:latin typeface="Tahoma"/>
                <a:cs typeface="Tahoma"/>
              </a:rPr>
              <a:t>М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spc="-70" dirty="0">
                <a:latin typeface="Tahoma"/>
                <a:cs typeface="Tahoma"/>
              </a:rPr>
              <a:t>из  </a:t>
            </a:r>
            <a:r>
              <a:rPr sz="1300" b="1" spc="-175" dirty="0">
                <a:latin typeface="Tahoma"/>
                <a:cs typeface="Tahoma"/>
              </a:rPr>
              <a:t>Ф</a:t>
            </a:r>
            <a:r>
              <a:rPr sz="1300" b="1" spc="-145" dirty="0">
                <a:latin typeface="Tahoma"/>
                <a:cs typeface="Tahoma"/>
              </a:rPr>
              <a:t>ЦТ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spc="-65" dirty="0">
                <a:latin typeface="Tahoma"/>
                <a:cs typeface="Tahoma"/>
              </a:rPr>
              <a:t>в  </a:t>
            </a:r>
            <a:r>
              <a:rPr sz="1300" b="1" spc="-55" dirty="0">
                <a:latin typeface="Tahoma"/>
                <a:cs typeface="Tahoma"/>
              </a:rPr>
              <a:t>РЦОИ </a:t>
            </a:r>
            <a:r>
              <a:rPr sz="1300" b="1" spc="-50" dirty="0">
                <a:latin typeface="Tahoma"/>
                <a:cs typeface="Tahoma"/>
              </a:rPr>
              <a:t> </a:t>
            </a:r>
            <a:r>
              <a:rPr sz="1100" b="1" spc="-114" dirty="0">
                <a:solidFill>
                  <a:srgbClr val="FF0000"/>
                </a:solidFill>
                <a:latin typeface="Tahoma"/>
                <a:cs typeface="Tahoma"/>
              </a:rPr>
              <a:t>[ФЦТ, </a:t>
            </a:r>
            <a:r>
              <a:rPr sz="1100" b="1" spc="-1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80" dirty="0">
                <a:solidFill>
                  <a:srgbClr val="FF0000"/>
                </a:solidFill>
                <a:latin typeface="Tahoma"/>
                <a:cs typeface="Tahoma"/>
              </a:rPr>
              <a:t>29.04.2021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ts val="1320"/>
              </a:lnSpc>
            </a:pPr>
            <a:r>
              <a:rPr sz="1100" b="1" spc="-10" dirty="0">
                <a:solidFill>
                  <a:srgbClr val="FF0000"/>
                </a:solidFill>
                <a:latin typeface="Tahoma"/>
                <a:cs typeface="Tahoma"/>
              </a:rPr>
              <a:t>за</a:t>
            </a:r>
            <a:endParaRPr sz="1100">
              <a:latin typeface="Tahoma"/>
              <a:cs typeface="Tahoma"/>
            </a:endParaRPr>
          </a:p>
          <a:p>
            <a:pPr marL="13970" marR="5080" indent="73025">
              <a:lnSpc>
                <a:spcPct val="99500"/>
              </a:lnSpc>
              <a:spcBef>
                <a:spcPts val="20"/>
              </a:spcBef>
            </a:pPr>
            <a:r>
              <a:rPr sz="1100" b="1" spc="-85" dirty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1100" b="1" spc="-60" dirty="0">
                <a:solidFill>
                  <a:srgbClr val="FF0000"/>
                </a:solidFill>
                <a:latin typeface="Tahoma"/>
                <a:cs typeface="Tahoma"/>
              </a:rPr>
              <a:t>,5</a:t>
            </a:r>
            <a:r>
              <a:rPr sz="1100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35" dirty="0">
                <a:solidFill>
                  <a:srgbClr val="FF0000"/>
                </a:solidFill>
                <a:latin typeface="Tahoma"/>
                <a:cs typeface="Tahoma"/>
              </a:rPr>
              <a:t>часа  </a:t>
            </a:r>
            <a:r>
              <a:rPr sz="1100" b="1" spc="1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100" b="1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b="1" spc="-10" dirty="0">
                <a:solidFill>
                  <a:srgbClr val="FF0000"/>
                </a:solidFill>
                <a:latin typeface="Tahoma"/>
                <a:cs typeface="Tahoma"/>
              </a:rPr>
              <a:t>начала  </a:t>
            </a:r>
            <a:r>
              <a:rPr sz="1100" b="1" spc="-45" dirty="0">
                <a:solidFill>
                  <a:srgbClr val="FF0000"/>
                </a:solidFill>
                <a:latin typeface="Tahoma"/>
                <a:cs typeface="Tahoma"/>
              </a:rPr>
              <a:t>Дик</a:t>
            </a:r>
            <a:r>
              <a:rPr sz="1100" b="1" spc="5" dirty="0">
                <a:solidFill>
                  <a:srgbClr val="FF0000"/>
                </a:solidFill>
                <a:latin typeface="Tahoma"/>
                <a:cs typeface="Tahoma"/>
              </a:rPr>
              <a:t>тант</a:t>
            </a:r>
            <a:r>
              <a:rPr sz="1100" b="1" spc="7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100" b="1" spc="-150" dirty="0">
                <a:solidFill>
                  <a:srgbClr val="FF0000"/>
                </a:solidFill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758" y="461594"/>
            <a:ext cx="73234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000000"/>
                </a:solidFill>
                <a:latin typeface="Calibri"/>
                <a:cs typeface="Calibri"/>
              </a:rPr>
              <a:t>Материалы</a:t>
            </a:r>
            <a:r>
              <a:rPr sz="44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Диктанта</a:t>
            </a:r>
            <a:r>
              <a:rPr sz="44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Победы</a:t>
            </a:r>
            <a:endParaRPr sz="4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44830" y="2072004"/>
            <a:ext cx="3870960" cy="986790"/>
            <a:chOff x="444830" y="2072004"/>
            <a:chExt cx="3870960" cy="986790"/>
          </a:xfrm>
        </p:grpSpPr>
        <p:sp>
          <p:nvSpPr>
            <p:cNvPr id="4" name="object 4"/>
            <p:cNvSpPr/>
            <p:nvPr/>
          </p:nvSpPr>
          <p:spPr>
            <a:xfrm>
              <a:off x="457530" y="2084704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60" h="961389">
                  <a:moveTo>
                    <a:pt x="3749217" y="0"/>
                  </a:moveTo>
                  <a:lnTo>
                    <a:pt x="96126" y="0"/>
                  </a:lnTo>
                  <a:lnTo>
                    <a:pt x="58710" y="7556"/>
                  </a:lnTo>
                  <a:lnTo>
                    <a:pt x="28155" y="28162"/>
                  </a:lnTo>
                  <a:lnTo>
                    <a:pt x="7554" y="58721"/>
                  </a:lnTo>
                  <a:lnTo>
                    <a:pt x="0" y="96139"/>
                  </a:lnTo>
                  <a:lnTo>
                    <a:pt x="0" y="865251"/>
                  </a:lnTo>
                  <a:lnTo>
                    <a:pt x="7554" y="902668"/>
                  </a:lnTo>
                  <a:lnTo>
                    <a:pt x="28155" y="933227"/>
                  </a:lnTo>
                  <a:lnTo>
                    <a:pt x="58710" y="953833"/>
                  </a:lnTo>
                  <a:lnTo>
                    <a:pt x="96126" y="961390"/>
                  </a:lnTo>
                  <a:lnTo>
                    <a:pt x="3749217" y="961390"/>
                  </a:lnTo>
                  <a:lnTo>
                    <a:pt x="3786635" y="953833"/>
                  </a:lnTo>
                  <a:lnTo>
                    <a:pt x="3817194" y="933227"/>
                  </a:lnTo>
                  <a:lnTo>
                    <a:pt x="3837800" y="902668"/>
                  </a:lnTo>
                  <a:lnTo>
                    <a:pt x="3845356" y="865251"/>
                  </a:lnTo>
                  <a:lnTo>
                    <a:pt x="3845356" y="96139"/>
                  </a:lnTo>
                  <a:lnTo>
                    <a:pt x="3837800" y="58721"/>
                  </a:lnTo>
                  <a:lnTo>
                    <a:pt x="3817194" y="28162"/>
                  </a:lnTo>
                  <a:lnTo>
                    <a:pt x="3786635" y="7556"/>
                  </a:lnTo>
                  <a:lnTo>
                    <a:pt x="3749217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530" y="2084704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60" h="961389">
                  <a:moveTo>
                    <a:pt x="0" y="96139"/>
                  </a:moveTo>
                  <a:lnTo>
                    <a:pt x="7554" y="58721"/>
                  </a:lnTo>
                  <a:lnTo>
                    <a:pt x="28155" y="28162"/>
                  </a:lnTo>
                  <a:lnTo>
                    <a:pt x="58710" y="7556"/>
                  </a:lnTo>
                  <a:lnTo>
                    <a:pt x="96126" y="0"/>
                  </a:lnTo>
                  <a:lnTo>
                    <a:pt x="3749217" y="0"/>
                  </a:lnTo>
                  <a:lnTo>
                    <a:pt x="3786635" y="7556"/>
                  </a:lnTo>
                  <a:lnTo>
                    <a:pt x="3817194" y="28162"/>
                  </a:lnTo>
                  <a:lnTo>
                    <a:pt x="3837800" y="58721"/>
                  </a:lnTo>
                  <a:lnTo>
                    <a:pt x="3845356" y="96139"/>
                  </a:lnTo>
                  <a:lnTo>
                    <a:pt x="3845356" y="865251"/>
                  </a:lnTo>
                  <a:lnTo>
                    <a:pt x="3837800" y="902668"/>
                  </a:lnTo>
                  <a:lnTo>
                    <a:pt x="3817194" y="933227"/>
                  </a:lnTo>
                  <a:lnTo>
                    <a:pt x="3786635" y="953833"/>
                  </a:lnTo>
                  <a:lnTo>
                    <a:pt x="3749217" y="961390"/>
                  </a:lnTo>
                  <a:lnTo>
                    <a:pt x="96126" y="961390"/>
                  </a:lnTo>
                  <a:lnTo>
                    <a:pt x="58710" y="953833"/>
                  </a:lnTo>
                  <a:lnTo>
                    <a:pt x="28155" y="933227"/>
                  </a:lnTo>
                  <a:lnTo>
                    <a:pt x="7554" y="902668"/>
                  </a:lnTo>
                  <a:lnTo>
                    <a:pt x="0" y="865251"/>
                  </a:lnTo>
                  <a:lnTo>
                    <a:pt x="0" y="9613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28166" y="1979217"/>
            <a:ext cx="2505710" cy="99441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sz="2500" b="1" spc="-5" dirty="0">
                <a:solidFill>
                  <a:srgbClr val="FF0000"/>
                </a:solidFill>
                <a:latin typeface="Calibri"/>
                <a:cs typeface="Calibri"/>
              </a:rPr>
              <a:t>Для</a:t>
            </a:r>
            <a:r>
              <a:rPr sz="25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FF0000"/>
                </a:solidFill>
                <a:latin typeface="Calibri"/>
                <a:cs typeface="Calibri"/>
              </a:rPr>
              <a:t>участников</a:t>
            </a:r>
            <a:endParaRPr sz="2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sz="2500" spc="-5" dirty="0">
                <a:latin typeface="Calibri"/>
                <a:cs typeface="Calibri"/>
              </a:rPr>
              <a:t>Бланки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(за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1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день)</a:t>
            </a:r>
            <a:endParaRPr sz="25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6032" y="3130169"/>
            <a:ext cx="168275" cy="16827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444830" y="3369817"/>
            <a:ext cx="3870960" cy="986790"/>
            <a:chOff x="444830" y="3369817"/>
            <a:chExt cx="3870960" cy="986790"/>
          </a:xfrm>
        </p:grpSpPr>
        <p:sp>
          <p:nvSpPr>
            <p:cNvPr id="9" name="object 9"/>
            <p:cNvSpPr/>
            <p:nvPr/>
          </p:nvSpPr>
          <p:spPr>
            <a:xfrm>
              <a:off x="457530" y="3382517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60" h="961389">
                  <a:moveTo>
                    <a:pt x="3749217" y="0"/>
                  </a:moveTo>
                  <a:lnTo>
                    <a:pt x="96126" y="0"/>
                  </a:lnTo>
                  <a:lnTo>
                    <a:pt x="58710" y="7556"/>
                  </a:lnTo>
                  <a:lnTo>
                    <a:pt x="28155" y="28162"/>
                  </a:lnTo>
                  <a:lnTo>
                    <a:pt x="7554" y="58721"/>
                  </a:lnTo>
                  <a:lnTo>
                    <a:pt x="0" y="96139"/>
                  </a:lnTo>
                  <a:lnTo>
                    <a:pt x="0" y="865251"/>
                  </a:lnTo>
                  <a:lnTo>
                    <a:pt x="7554" y="902648"/>
                  </a:lnTo>
                  <a:lnTo>
                    <a:pt x="28155" y="933164"/>
                  </a:lnTo>
                  <a:lnTo>
                    <a:pt x="58710" y="953726"/>
                  </a:lnTo>
                  <a:lnTo>
                    <a:pt x="96126" y="961263"/>
                  </a:lnTo>
                  <a:lnTo>
                    <a:pt x="3749217" y="961263"/>
                  </a:lnTo>
                  <a:lnTo>
                    <a:pt x="3786635" y="953726"/>
                  </a:lnTo>
                  <a:lnTo>
                    <a:pt x="3817194" y="933164"/>
                  </a:lnTo>
                  <a:lnTo>
                    <a:pt x="3837800" y="902648"/>
                  </a:lnTo>
                  <a:lnTo>
                    <a:pt x="3845356" y="865251"/>
                  </a:lnTo>
                  <a:lnTo>
                    <a:pt x="3845356" y="96139"/>
                  </a:lnTo>
                  <a:lnTo>
                    <a:pt x="3837800" y="58721"/>
                  </a:lnTo>
                  <a:lnTo>
                    <a:pt x="3817194" y="28162"/>
                  </a:lnTo>
                  <a:lnTo>
                    <a:pt x="3786635" y="7556"/>
                  </a:lnTo>
                  <a:lnTo>
                    <a:pt x="3749217" y="0"/>
                  </a:lnTo>
                  <a:close/>
                </a:path>
              </a:pathLst>
            </a:custGeom>
            <a:solidFill>
              <a:srgbClr val="E6DFEB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7530" y="3382517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60" h="961389">
                  <a:moveTo>
                    <a:pt x="0" y="96139"/>
                  </a:moveTo>
                  <a:lnTo>
                    <a:pt x="7554" y="58721"/>
                  </a:lnTo>
                  <a:lnTo>
                    <a:pt x="28155" y="28162"/>
                  </a:lnTo>
                  <a:lnTo>
                    <a:pt x="58710" y="7556"/>
                  </a:lnTo>
                  <a:lnTo>
                    <a:pt x="96126" y="0"/>
                  </a:lnTo>
                  <a:lnTo>
                    <a:pt x="3749217" y="0"/>
                  </a:lnTo>
                  <a:lnTo>
                    <a:pt x="3786635" y="7556"/>
                  </a:lnTo>
                  <a:lnTo>
                    <a:pt x="3817194" y="28162"/>
                  </a:lnTo>
                  <a:lnTo>
                    <a:pt x="3837800" y="58721"/>
                  </a:lnTo>
                  <a:lnTo>
                    <a:pt x="3845356" y="96139"/>
                  </a:lnTo>
                  <a:lnTo>
                    <a:pt x="3845356" y="865251"/>
                  </a:lnTo>
                  <a:lnTo>
                    <a:pt x="3837800" y="902648"/>
                  </a:lnTo>
                  <a:lnTo>
                    <a:pt x="3817194" y="933164"/>
                  </a:lnTo>
                  <a:lnTo>
                    <a:pt x="3786635" y="953726"/>
                  </a:lnTo>
                  <a:lnTo>
                    <a:pt x="3749217" y="961263"/>
                  </a:lnTo>
                  <a:lnTo>
                    <a:pt x="96126" y="961263"/>
                  </a:lnTo>
                  <a:lnTo>
                    <a:pt x="58710" y="953726"/>
                  </a:lnTo>
                  <a:lnTo>
                    <a:pt x="28155" y="933164"/>
                  </a:lnTo>
                  <a:lnTo>
                    <a:pt x="7554" y="902648"/>
                  </a:lnTo>
                  <a:lnTo>
                    <a:pt x="0" y="865251"/>
                  </a:lnTo>
                  <a:lnTo>
                    <a:pt x="0" y="9613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84682" y="3448939"/>
            <a:ext cx="3390265" cy="7556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979169" marR="5080" indent="-967105">
              <a:lnSpc>
                <a:spcPts val="2750"/>
              </a:lnSpc>
              <a:spcBef>
                <a:spcPts val="395"/>
              </a:spcBef>
            </a:pPr>
            <a:r>
              <a:rPr sz="2500" spc="-5" dirty="0">
                <a:latin typeface="Calibri"/>
                <a:cs typeface="Calibri"/>
              </a:rPr>
              <a:t>Информационные </a:t>
            </a:r>
            <a:r>
              <a:rPr sz="2500" spc="-10" dirty="0">
                <a:latin typeface="Calibri"/>
                <a:cs typeface="Calibri"/>
              </a:rPr>
              <a:t>листы </a:t>
            </a:r>
            <a:r>
              <a:rPr sz="2500" spc="-55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(за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1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день)</a:t>
            </a:r>
            <a:endParaRPr sz="2500">
              <a:latin typeface="Calibri"/>
              <a:cs typeface="Calibr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96032" y="4427982"/>
            <a:ext cx="168275" cy="168148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444830" y="4667630"/>
            <a:ext cx="3870960" cy="986790"/>
            <a:chOff x="444830" y="4667630"/>
            <a:chExt cx="3870960" cy="986790"/>
          </a:xfrm>
        </p:grpSpPr>
        <p:sp>
          <p:nvSpPr>
            <p:cNvPr id="14" name="object 14"/>
            <p:cNvSpPr/>
            <p:nvPr/>
          </p:nvSpPr>
          <p:spPr>
            <a:xfrm>
              <a:off x="457530" y="4680330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60" h="961389">
                  <a:moveTo>
                    <a:pt x="3749217" y="0"/>
                  </a:moveTo>
                  <a:lnTo>
                    <a:pt x="96126" y="0"/>
                  </a:lnTo>
                  <a:lnTo>
                    <a:pt x="58710" y="7556"/>
                  </a:lnTo>
                  <a:lnTo>
                    <a:pt x="28155" y="28162"/>
                  </a:lnTo>
                  <a:lnTo>
                    <a:pt x="7554" y="58721"/>
                  </a:lnTo>
                  <a:lnTo>
                    <a:pt x="0" y="96139"/>
                  </a:lnTo>
                  <a:lnTo>
                    <a:pt x="0" y="865124"/>
                  </a:lnTo>
                  <a:lnTo>
                    <a:pt x="7554" y="902568"/>
                  </a:lnTo>
                  <a:lnTo>
                    <a:pt x="28155" y="933138"/>
                  </a:lnTo>
                  <a:lnTo>
                    <a:pt x="58710" y="953745"/>
                  </a:lnTo>
                  <a:lnTo>
                    <a:pt x="96126" y="961301"/>
                  </a:lnTo>
                  <a:lnTo>
                    <a:pt x="3749217" y="961301"/>
                  </a:lnTo>
                  <a:lnTo>
                    <a:pt x="3786635" y="953745"/>
                  </a:lnTo>
                  <a:lnTo>
                    <a:pt x="3817194" y="933138"/>
                  </a:lnTo>
                  <a:lnTo>
                    <a:pt x="3837800" y="902568"/>
                  </a:lnTo>
                  <a:lnTo>
                    <a:pt x="3845356" y="865124"/>
                  </a:lnTo>
                  <a:lnTo>
                    <a:pt x="3845356" y="96139"/>
                  </a:lnTo>
                  <a:lnTo>
                    <a:pt x="3837800" y="58721"/>
                  </a:lnTo>
                  <a:lnTo>
                    <a:pt x="3817194" y="28162"/>
                  </a:lnTo>
                  <a:lnTo>
                    <a:pt x="3786635" y="7556"/>
                  </a:lnTo>
                  <a:lnTo>
                    <a:pt x="3749217" y="0"/>
                  </a:lnTo>
                  <a:close/>
                </a:path>
              </a:pathLst>
            </a:custGeom>
            <a:solidFill>
              <a:srgbClr val="E6DFEB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7530" y="4680330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60" h="961389">
                  <a:moveTo>
                    <a:pt x="0" y="96139"/>
                  </a:moveTo>
                  <a:lnTo>
                    <a:pt x="7554" y="58721"/>
                  </a:lnTo>
                  <a:lnTo>
                    <a:pt x="28155" y="28162"/>
                  </a:lnTo>
                  <a:lnTo>
                    <a:pt x="58710" y="7556"/>
                  </a:lnTo>
                  <a:lnTo>
                    <a:pt x="96126" y="0"/>
                  </a:lnTo>
                  <a:lnTo>
                    <a:pt x="3749217" y="0"/>
                  </a:lnTo>
                  <a:lnTo>
                    <a:pt x="3786635" y="7556"/>
                  </a:lnTo>
                  <a:lnTo>
                    <a:pt x="3817194" y="28162"/>
                  </a:lnTo>
                  <a:lnTo>
                    <a:pt x="3837800" y="58721"/>
                  </a:lnTo>
                  <a:lnTo>
                    <a:pt x="3845356" y="96139"/>
                  </a:lnTo>
                  <a:lnTo>
                    <a:pt x="3845356" y="865124"/>
                  </a:lnTo>
                  <a:lnTo>
                    <a:pt x="3837800" y="902568"/>
                  </a:lnTo>
                  <a:lnTo>
                    <a:pt x="3817194" y="933138"/>
                  </a:lnTo>
                  <a:lnTo>
                    <a:pt x="3786635" y="953745"/>
                  </a:lnTo>
                  <a:lnTo>
                    <a:pt x="3749217" y="961301"/>
                  </a:lnTo>
                  <a:lnTo>
                    <a:pt x="96126" y="961301"/>
                  </a:lnTo>
                  <a:lnTo>
                    <a:pt x="58710" y="953745"/>
                  </a:lnTo>
                  <a:lnTo>
                    <a:pt x="28155" y="933138"/>
                  </a:lnTo>
                  <a:lnTo>
                    <a:pt x="7554" y="902568"/>
                  </a:lnTo>
                  <a:lnTo>
                    <a:pt x="0" y="865124"/>
                  </a:lnTo>
                  <a:lnTo>
                    <a:pt x="0" y="9613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216558" y="4921453"/>
            <a:ext cx="232791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Calibri"/>
                <a:cs typeface="Calibri"/>
              </a:rPr>
              <a:t>КИМы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(за</a:t>
            </a:r>
            <a:r>
              <a:rPr sz="2500" spc="-3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2</a:t>
            </a:r>
            <a:r>
              <a:rPr sz="2500" spc="-2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часа)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828413" y="2072004"/>
            <a:ext cx="3870960" cy="986790"/>
            <a:chOff x="4828413" y="2072004"/>
            <a:chExt cx="3870960" cy="986790"/>
          </a:xfrm>
        </p:grpSpPr>
        <p:sp>
          <p:nvSpPr>
            <p:cNvPr id="18" name="object 18"/>
            <p:cNvSpPr/>
            <p:nvPr/>
          </p:nvSpPr>
          <p:spPr>
            <a:xfrm>
              <a:off x="4841113" y="2084704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59" h="961389">
                  <a:moveTo>
                    <a:pt x="3749166" y="0"/>
                  </a:moveTo>
                  <a:lnTo>
                    <a:pt x="96138" y="0"/>
                  </a:lnTo>
                  <a:lnTo>
                    <a:pt x="58721" y="7556"/>
                  </a:lnTo>
                  <a:lnTo>
                    <a:pt x="28162" y="28162"/>
                  </a:lnTo>
                  <a:lnTo>
                    <a:pt x="7556" y="58721"/>
                  </a:lnTo>
                  <a:lnTo>
                    <a:pt x="0" y="96139"/>
                  </a:lnTo>
                  <a:lnTo>
                    <a:pt x="0" y="865251"/>
                  </a:lnTo>
                  <a:lnTo>
                    <a:pt x="7556" y="902668"/>
                  </a:lnTo>
                  <a:lnTo>
                    <a:pt x="28162" y="933227"/>
                  </a:lnTo>
                  <a:lnTo>
                    <a:pt x="58721" y="953833"/>
                  </a:lnTo>
                  <a:lnTo>
                    <a:pt x="96138" y="961390"/>
                  </a:lnTo>
                  <a:lnTo>
                    <a:pt x="3749166" y="961390"/>
                  </a:lnTo>
                  <a:lnTo>
                    <a:pt x="3786637" y="953833"/>
                  </a:lnTo>
                  <a:lnTo>
                    <a:pt x="3817191" y="933227"/>
                  </a:lnTo>
                  <a:lnTo>
                    <a:pt x="3837767" y="902668"/>
                  </a:lnTo>
                  <a:lnTo>
                    <a:pt x="3845306" y="865251"/>
                  </a:lnTo>
                  <a:lnTo>
                    <a:pt x="3845306" y="96139"/>
                  </a:lnTo>
                  <a:lnTo>
                    <a:pt x="3837767" y="58721"/>
                  </a:lnTo>
                  <a:lnTo>
                    <a:pt x="3817191" y="28162"/>
                  </a:lnTo>
                  <a:lnTo>
                    <a:pt x="3786637" y="7556"/>
                  </a:lnTo>
                  <a:lnTo>
                    <a:pt x="3749166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841113" y="2084704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59" h="961389">
                  <a:moveTo>
                    <a:pt x="0" y="96139"/>
                  </a:moveTo>
                  <a:lnTo>
                    <a:pt x="7556" y="58721"/>
                  </a:lnTo>
                  <a:lnTo>
                    <a:pt x="28162" y="28162"/>
                  </a:lnTo>
                  <a:lnTo>
                    <a:pt x="58721" y="7556"/>
                  </a:lnTo>
                  <a:lnTo>
                    <a:pt x="96138" y="0"/>
                  </a:lnTo>
                  <a:lnTo>
                    <a:pt x="3749166" y="0"/>
                  </a:lnTo>
                  <a:lnTo>
                    <a:pt x="3786637" y="7556"/>
                  </a:lnTo>
                  <a:lnTo>
                    <a:pt x="3817191" y="28162"/>
                  </a:lnTo>
                  <a:lnTo>
                    <a:pt x="3837767" y="58721"/>
                  </a:lnTo>
                  <a:lnTo>
                    <a:pt x="3845306" y="96139"/>
                  </a:lnTo>
                  <a:lnTo>
                    <a:pt x="3845306" y="865251"/>
                  </a:lnTo>
                  <a:lnTo>
                    <a:pt x="3837767" y="902668"/>
                  </a:lnTo>
                  <a:lnTo>
                    <a:pt x="3817191" y="933227"/>
                  </a:lnTo>
                  <a:lnTo>
                    <a:pt x="3786637" y="953833"/>
                  </a:lnTo>
                  <a:lnTo>
                    <a:pt x="3749166" y="961390"/>
                  </a:lnTo>
                  <a:lnTo>
                    <a:pt x="96138" y="961390"/>
                  </a:lnTo>
                  <a:lnTo>
                    <a:pt x="58721" y="953833"/>
                  </a:lnTo>
                  <a:lnTo>
                    <a:pt x="28162" y="933227"/>
                  </a:lnTo>
                  <a:lnTo>
                    <a:pt x="7556" y="902668"/>
                  </a:lnTo>
                  <a:lnTo>
                    <a:pt x="0" y="865251"/>
                  </a:lnTo>
                  <a:lnTo>
                    <a:pt x="0" y="9613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259704" y="1979217"/>
            <a:ext cx="3009265" cy="99441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10"/>
              </a:spcBef>
            </a:pPr>
            <a:r>
              <a:rPr sz="2500" b="1" spc="-5" dirty="0">
                <a:solidFill>
                  <a:srgbClr val="FF0000"/>
                </a:solidFill>
                <a:latin typeface="Calibri"/>
                <a:cs typeface="Calibri"/>
              </a:rPr>
              <a:t>Для</a:t>
            </a:r>
            <a:r>
              <a:rPr sz="2500" b="1" spc="-10" dirty="0">
                <a:solidFill>
                  <a:srgbClr val="FF0000"/>
                </a:solidFill>
                <a:latin typeface="Calibri"/>
                <a:cs typeface="Calibri"/>
              </a:rPr>
              <a:t> организаторов</a:t>
            </a:r>
            <a:endParaRPr sz="2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sz="2500" spc="-10" dirty="0">
                <a:latin typeface="Calibri"/>
                <a:cs typeface="Calibri"/>
              </a:rPr>
              <a:t>Ведомости</a:t>
            </a:r>
            <a:r>
              <a:rPr sz="2500" spc="-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(за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1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день)</a:t>
            </a:r>
            <a:endParaRPr sz="2500">
              <a:latin typeface="Calibri"/>
              <a:cs typeface="Calibri"/>
            </a:endParaRP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79692" y="3130169"/>
            <a:ext cx="168275" cy="168275"/>
          </a:xfrm>
          <a:prstGeom prst="rect">
            <a:avLst/>
          </a:prstGeom>
        </p:spPr>
      </p:pic>
      <p:grpSp>
        <p:nvGrpSpPr>
          <p:cNvPr id="22" name="object 22"/>
          <p:cNvGrpSpPr/>
          <p:nvPr/>
        </p:nvGrpSpPr>
        <p:grpSpPr>
          <a:xfrm>
            <a:off x="4828413" y="3369817"/>
            <a:ext cx="3870960" cy="986790"/>
            <a:chOff x="4828413" y="3369817"/>
            <a:chExt cx="3870960" cy="986790"/>
          </a:xfrm>
        </p:grpSpPr>
        <p:sp>
          <p:nvSpPr>
            <p:cNvPr id="23" name="object 23"/>
            <p:cNvSpPr/>
            <p:nvPr/>
          </p:nvSpPr>
          <p:spPr>
            <a:xfrm>
              <a:off x="4841113" y="3382517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59" h="961389">
                  <a:moveTo>
                    <a:pt x="3749166" y="0"/>
                  </a:moveTo>
                  <a:lnTo>
                    <a:pt x="96138" y="0"/>
                  </a:lnTo>
                  <a:lnTo>
                    <a:pt x="58721" y="7556"/>
                  </a:lnTo>
                  <a:lnTo>
                    <a:pt x="28162" y="28162"/>
                  </a:lnTo>
                  <a:lnTo>
                    <a:pt x="7556" y="58721"/>
                  </a:lnTo>
                  <a:lnTo>
                    <a:pt x="0" y="96139"/>
                  </a:lnTo>
                  <a:lnTo>
                    <a:pt x="0" y="865251"/>
                  </a:lnTo>
                  <a:lnTo>
                    <a:pt x="7556" y="902648"/>
                  </a:lnTo>
                  <a:lnTo>
                    <a:pt x="28162" y="933164"/>
                  </a:lnTo>
                  <a:lnTo>
                    <a:pt x="58721" y="953726"/>
                  </a:lnTo>
                  <a:lnTo>
                    <a:pt x="96138" y="961263"/>
                  </a:lnTo>
                  <a:lnTo>
                    <a:pt x="3749166" y="961263"/>
                  </a:lnTo>
                  <a:lnTo>
                    <a:pt x="3786637" y="953726"/>
                  </a:lnTo>
                  <a:lnTo>
                    <a:pt x="3817191" y="933164"/>
                  </a:lnTo>
                  <a:lnTo>
                    <a:pt x="3837767" y="902648"/>
                  </a:lnTo>
                  <a:lnTo>
                    <a:pt x="3845306" y="865251"/>
                  </a:lnTo>
                  <a:lnTo>
                    <a:pt x="3845306" y="96139"/>
                  </a:lnTo>
                  <a:lnTo>
                    <a:pt x="3837767" y="58721"/>
                  </a:lnTo>
                  <a:lnTo>
                    <a:pt x="3817191" y="28162"/>
                  </a:lnTo>
                  <a:lnTo>
                    <a:pt x="3786637" y="7556"/>
                  </a:lnTo>
                  <a:lnTo>
                    <a:pt x="3749166" y="0"/>
                  </a:lnTo>
                  <a:close/>
                </a:path>
              </a:pathLst>
            </a:custGeom>
            <a:solidFill>
              <a:srgbClr val="FCEA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41113" y="3382517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59" h="961389">
                  <a:moveTo>
                    <a:pt x="0" y="96139"/>
                  </a:moveTo>
                  <a:lnTo>
                    <a:pt x="7556" y="58721"/>
                  </a:lnTo>
                  <a:lnTo>
                    <a:pt x="28162" y="28162"/>
                  </a:lnTo>
                  <a:lnTo>
                    <a:pt x="58721" y="7556"/>
                  </a:lnTo>
                  <a:lnTo>
                    <a:pt x="96138" y="0"/>
                  </a:lnTo>
                  <a:lnTo>
                    <a:pt x="3749166" y="0"/>
                  </a:lnTo>
                  <a:lnTo>
                    <a:pt x="3786637" y="7556"/>
                  </a:lnTo>
                  <a:lnTo>
                    <a:pt x="3817191" y="28162"/>
                  </a:lnTo>
                  <a:lnTo>
                    <a:pt x="3837767" y="58721"/>
                  </a:lnTo>
                  <a:lnTo>
                    <a:pt x="3845306" y="96139"/>
                  </a:lnTo>
                  <a:lnTo>
                    <a:pt x="3845306" y="865251"/>
                  </a:lnTo>
                  <a:lnTo>
                    <a:pt x="3837767" y="902648"/>
                  </a:lnTo>
                  <a:lnTo>
                    <a:pt x="3817191" y="933164"/>
                  </a:lnTo>
                  <a:lnTo>
                    <a:pt x="3786637" y="953726"/>
                  </a:lnTo>
                  <a:lnTo>
                    <a:pt x="3749166" y="961263"/>
                  </a:lnTo>
                  <a:lnTo>
                    <a:pt x="96138" y="961263"/>
                  </a:lnTo>
                  <a:lnTo>
                    <a:pt x="58721" y="953726"/>
                  </a:lnTo>
                  <a:lnTo>
                    <a:pt x="28162" y="933164"/>
                  </a:lnTo>
                  <a:lnTo>
                    <a:pt x="7556" y="902648"/>
                  </a:lnTo>
                  <a:lnTo>
                    <a:pt x="0" y="865251"/>
                  </a:lnTo>
                  <a:lnTo>
                    <a:pt x="0" y="9613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924171" y="3448939"/>
            <a:ext cx="3679190" cy="7556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123950" marR="5080" indent="-1111250">
              <a:lnSpc>
                <a:spcPts val="2750"/>
              </a:lnSpc>
              <a:spcBef>
                <a:spcPts val="395"/>
              </a:spcBef>
            </a:pPr>
            <a:r>
              <a:rPr sz="2500" spc="-15" dirty="0">
                <a:latin typeface="Calibri"/>
                <a:cs typeface="Calibri"/>
              </a:rPr>
              <a:t>Сопроводительные бланки </a:t>
            </a:r>
            <a:r>
              <a:rPr sz="2500" spc="-55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(за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1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день)</a:t>
            </a:r>
            <a:endParaRPr sz="2500">
              <a:latin typeface="Calibri"/>
              <a:cs typeface="Calibr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79692" y="4427982"/>
            <a:ext cx="168275" cy="168148"/>
          </a:xfrm>
          <a:prstGeom prst="rect">
            <a:avLst/>
          </a:prstGeom>
        </p:spPr>
      </p:pic>
      <p:grpSp>
        <p:nvGrpSpPr>
          <p:cNvPr id="27" name="object 27"/>
          <p:cNvGrpSpPr/>
          <p:nvPr/>
        </p:nvGrpSpPr>
        <p:grpSpPr>
          <a:xfrm>
            <a:off x="4828413" y="4667630"/>
            <a:ext cx="3870960" cy="986790"/>
            <a:chOff x="4828413" y="4667630"/>
            <a:chExt cx="3870960" cy="986790"/>
          </a:xfrm>
        </p:grpSpPr>
        <p:sp>
          <p:nvSpPr>
            <p:cNvPr id="28" name="object 28"/>
            <p:cNvSpPr/>
            <p:nvPr/>
          </p:nvSpPr>
          <p:spPr>
            <a:xfrm>
              <a:off x="4841113" y="4680330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59" h="961389">
                  <a:moveTo>
                    <a:pt x="3749166" y="0"/>
                  </a:moveTo>
                  <a:lnTo>
                    <a:pt x="96138" y="0"/>
                  </a:lnTo>
                  <a:lnTo>
                    <a:pt x="58721" y="7556"/>
                  </a:lnTo>
                  <a:lnTo>
                    <a:pt x="28162" y="28162"/>
                  </a:lnTo>
                  <a:lnTo>
                    <a:pt x="7556" y="58721"/>
                  </a:lnTo>
                  <a:lnTo>
                    <a:pt x="0" y="96139"/>
                  </a:lnTo>
                  <a:lnTo>
                    <a:pt x="0" y="865124"/>
                  </a:lnTo>
                  <a:lnTo>
                    <a:pt x="7556" y="902568"/>
                  </a:lnTo>
                  <a:lnTo>
                    <a:pt x="28162" y="933138"/>
                  </a:lnTo>
                  <a:lnTo>
                    <a:pt x="58721" y="953745"/>
                  </a:lnTo>
                  <a:lnTo>
                    <a:pt x="96138" y="961301"/>
                  </a:lnTo>
                  <a:lnTo>
                    <a:pt x="3749166" y="961301"/>
                  </a:lnTo>
                  <a:lnTo>
                    <a:pt x="3786637" y="953745"/>
                  </a:lnTo>
                  <a:lnTo>
                    <a:pt x="3817191" y="933138"/>
                  </a:lnTo>
                  <a:lnTo>
                    <a:pt x="3837767" y="902568"/>
                  </a:lnTo>
                  <a:lnTo>
                    <a:pt x="3845306" y="865124"/>
                  </a:lnTo>
                  <a:lnTo>
                    <a:pt x="3845306" y="96139"/>
                  </a:lnTo>
                  <a:lnTo>
                    <a:pt x="3837767" y="58721"/>
                  </a:lnTo>
                  <a:lnTo>
                    <a:pt x="3817191" y="28162"/>
                  </a:lnTo>
                  <a:lnTo>
                    <a:pt x="3786637" y="7556"/>
                  </a:lnTo>
                  <a:lnTo>
                    <a:pt x="3749166" y="0"/>
                  </a:lnTo>
                  <a:close/>
                </a:path>
              </a:pathLst>
            </a:custGeom>
            <a:solidFill>
              <a:srgbClr val="FCEA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41113" y="4680330"/>
              <a:ext cx="3845560" cy="961390"/>
            </a:xfrm>
            <a:custGeom>
              <a:avLst/>
              <a:gdLst/>
              <a:ahLst/>
              <a:cxnLst/>
              <a:rect l="l" t="t" r="r" b="b"/>
              <a:pathLst>
                <a:path w="3845559" h="961389">
                  <a:moveTo>
                    <a:pt x="0" y="96139"/>
                  </a:moveTo>
                  <a:lnTo>
                    <a:pt x="7556" y="58721"/>
                  </a:lnTo>
                  <a:lnTo>
                    <a:pt x="28162" y="28162"/>
                  </a:lnTo>
                  <a:lnTo>
                    <a:pt x="58721" y="7556"/>
                  </a:lnTo>
                  <a:lnTo>
                    <a:pt x="96138" y="0"/>
                  </a:lnTo>
                  <a:lnTo>
                    <a:pt x="3749166" y="0"/>
                  </a:lnTo>
                  <a:lnTo>
                    <a:pt x="3786637" y="7556"/>
                  </a:lnTo>
                  <a:lnTo>
                    <a:pt x="3817191" y="28162"/>
                  </a:lnTo>
                  <a:lnTo>
                    <a:pt x="3837767" y="58721"/>
                  </a:lnTo>
                  <a:lnTo>
                    <a:pt x="3845306" y="96139"/>
                  </a:lnTo>
                  <a:lnTo>
                    <a:pt x="3845306" y="865124"/>
                  </a:lnTo>
                  <a:lnTo>
                    <a:pt x="3837767" y="902568"/>
                  </a:lnTo>
                  <a:lnTo>
                    <a:pt x="3817191" y="933138"/>
                  </a:lnTo>
                  <a:lnTo>
                    <a:pt x="3786637" y="953745"/>
                  </a:lnTo>
                  <a:lnTo>
                    <a:pt x="3749166" y="961301"/>
                  </a:lnTo>
                  <a:lnTo>
                    <a:pt x="96138" y="961301"/>
                  </a:lnTo>
                  <a:lnTo>
                    <a:pt x="58721" y="953745"/>
                  </a:lnTo>
                  <a:lnTo>
                    <a:pt x="28162" y="933138"/>
                  </a:lnTo>
                  <a:lnTo>
                    <a:pt x="7556" y="902568"/>
                  </a:lnTo>
                  <a:lnTo>
                    <a:pt x="0" y="865124"/>
                  </a:lnTo>
                  <a:lnTo>
                    <a:pt x="0" y="9613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175630" y="4574856"/>
            <a:ext cx="3180080" cy="995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2490" marR="5080" indent="-859790">
              <a:lnSpc>
                <a:spcPct val="127200"/>
              </a:lnSpc>
              <a:spcBef>
                <a:spcPts val="100"/>
              </a:spcBef>
            </a:pPr>
            <a:r>
              <a:rPr sz="2500" spc="-10" dirty="0">
                <a:latin typeface="Calibri"/>
                <a:cs typeface="Calibri"/>
              </a:rPr>
              <a:t>Акты приема-передачи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(за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1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день)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5216" y="505790"/>
            <a:ext cx="64319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/>
              <a:t>Технология</a:t>
            </a:r>
            <a:r>
              <a:rPr sz="2400" spc="-20" dirty="0"/>
              <a:t> </a:t>
            </a:r>
            <a:r>
              <a:rPr sz="2400" spc="-5" dirty="0"/>
              <a:t>проведения</a:t>
            </a:r>
            <a:r>
              <a:rPr sz="2400" spc="-20" dirty="0"/>
              <a:t> </a:t>
            </a:r>
            <a:r>
              <a:rPr sz="2400" spc="-10" dirty="0"/>
              <a:t>Диктанта</a:t>
            </a:r>
            <a:r>
              <a:rPr sz="2400" spc="20" dirty="0"/>
              <a:t> </a:t>
            </a:r>
            <a:r>
              <a:rPr sz="2400" dirty="0"/>
              <a:t>Победы</a:t>
            </a:r>
            <a:endParaRPr sz="2400"/>
          </a:p>
        </p:txBody>
      </p:sp>
      <p:grpSp>
        <p:nvGrpSpPr>
          <p:cNvPr id="3" name="object 3"/>
          <p:cNvGrpSpPr/>
          <p:nvPr/>
        </p:nvGrpSpPr>
        <p:grpSpPr>
          <a:xfrm>
            <a:off x="684695" y="1891461"/>
            <a:ext cx="3627754" cy="449580"/>
            <a:chOff x="684695" y="1891461"/>
            <a:chExt cx="3627754" cy="4495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7395" y="1904161"/>
              <a:ext cx="3601847" cy="42374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97395" y="1904161"/>
              <a:ext cx="3602354" cy="424180"/>
            </a:xfrm>
            <a:custGeom>
              <a:avLst/>
              <a:gdLst/>
              <a:ahLst/>
              <a:cxnLst/>
              <a:rect l="l" t="t" r="r" b="b"/>
              <a:pathLst>
                <a:path w="3602354" h="424180">
                  <a:moveTo>
                    <a:pt x="0" y="423748"/>
                  </a:moveTo>
                  <a:lnTo>
                    <a:pt x="3601847" y="423748"/>
                  </a:lnTo>
                  <a:lnTo>
                    <a:pt x="3601847" y="0"/>
                  </a:lnTo>
                  <a:lnTo>
                    <a:pt x="0" y="0"/>
                  </a:lnTo>
                  <a:lnTo>
                    <a:pt x="0" y="423748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7395" y="2063305"/>
              <a:ext cx="264795" cy="264795"/>
            </a:xfrm>
            <a:custGeom>
              <a:avLst/>
              <a:gdLst/>
              <a:ahLst/>
              <a:cxnLst/>
              <a:rect l="l" t="t" r="r" b="b"/>
              <a:pathLst>
                <a:path w="264794" h="264794">
                  <a:moveTo>
                    <a:pt x="264604" y="0"/>
                  </a:moveTo>
                  <a:lnTo>
                    <a:pt x="0" y="0"/>
                  </a:lnTo>
                  <a:lnTo>
                    <a:pt x="0" y="264604"/>
                  </a:lnTo>
                  <a:lnTo>
                    <a:pt x="264604" y="264604"/>
                  </a:lnTo>
                  <a:lnTo>
                    <a:pt x="26460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7395" y="2063305"/>
              <a:ext cx="264795" cy="264795"/>
            </a:xfrm>
            <a:custGeom>
              <a:avLst/>
              <a:gdLst/>
              <a:ahLst/>
              <a:cxnLst/>
              <a:rect l="l" t="t" r="r" b="b"/>
              <a:pathLst>
                <a:path w="264794" h="264794">
                  <a:moveTo>
                    <a:pt x="0" y="264604"/>
                  </a:moveTo>
                  <a:lnTo>
                    <a:pt x="264604" y="264604"/>
                  </a:lnTo>
                  <a:lnTo>
                    <a:pt x="264604" y="0"/>
                  </a:lnTo>
                  <a:lnTo>
                    <a:pt x="0" y="0"/>
                  </a:lnTo>
                  <a:lnTo>
                    <a:pt x="0" y="264604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737222" y="2680157"/>
            <a:ext cx="264795" cy="264795"/>
          </a:xfrm>
          <a:custGeom>
            <a:avLst/>
            <a:gdLst/>
            <a:ahLst/>
            <a:cxnLst/>
            <a:rect l="l" t="t" r="r" b="b"/>
            <a:pathLst>
              <a:path w="264794" h="264794">
                <a:moveTo>
                  <a:pt x="0" y="264591"/>
                </a:moveTo>
                <a:lnTo>
                  <a:pt x="264591" y="264591"/>
                </a:lnTo>
                <a:lnTo>
                  <a:pt x="264591" y="0"/>
                </a:lnTo>
                <a:lnTo>
                  <a:pt x="0" y="0"/>
                </a:lnTo>
                <a:lnTo>
                  <a:pt x="0" y="264591"/>
                </a:lnTo>
                <a:close/>
              </a:path>
            </a:pathLst>
          </a:custGeom>
          <a:ln w="25399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7600" y="3669868"/>
            <a:ext cx="264795" cy="264795"/>
          </a:xfrm>
          <a:custGeom>
            <a:avLst/>
            <a:gdLst/>
            <a:ahLst/>
            <a:cxnLst/>
            <a:rect l="l" t="t" r="r" b="b"/>
            <a:pathLst>
              <a:path w="264794" h="264795">
                <a:moveTo>
                  <a:pt x="0" y="264591"/>
                </a:moveTo>
                <a:lnTo>
                  <a:pt x="264591" y="264591"/>
                </a:lnTo>
                <a:lnTo>
                  <a:pt x="264591" y="0"/>
                </a:lnTo>
                <a:lnTo>
                  <a:pt x="0" y="0"/>
                </a:lnTo>
                <a:lnTo>
                  <a:pt x="0" y="264591"/>
                </a:lnTo>
                <a:close/>
              </a:path>
            </a:pathLst>
          </a:custGeom>
          <a:ln w="25399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7395" y="5090617"/>
            <a:ext cx="264795" cy="264795"/>
          </a:xfrm>
          <a:custGeom>
            <a:avLst/>
            <a:gdLst/>
            <a:ahLst/>
            <a:cxnLst/>
            <a:rect l="l" t="t" r="r" b="b"/>
            <a:pathLst>
              <a:path w="264794" h="264795">
                <a:moveTo>
                  <a:pt x="0" y="264591"/>
                </a:moveTo>
                <a:lnTo>
                  <a:pt x="264591" y="264591"/>
                </a:lnTo>
                <a:lnTo>
                  <a:pt x="264591" y="0"/>
                </a:lnTo>
                <a:lnTo>
                  <a:pt x="0" y="0"/>
                </a:lnTo>
                <a:lnTo>
                  <a:pt x="0" y="264591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3695" marR="5080" indent="-341630">
              <a:lnSpc>
                <a:spcPts val="2480"/>
              </a:lnSpc>
              <a:spcBef>
                <a:spcPts val="515"/>
              </a:spcBef>
            </a:pPr>
            <a:r>
              <a:rPr spc="-25" dirty="0"/>
              <a:t>Подготовительный этап </a:t>
            </a:r>
            <a:r>
              <a:rPr spc="-625" dirty="0"/>
              <a:t> </a:t>
            </a:r>
            <a:r>
              <a:rPr spc="-5" dirty="0"/>
              <a:t>(26.04.-28.04.2021)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00"/>
          </a:p>
          <a:p>
            <a:pPr marL="954405" marR="614680" algn="ctr">
              <a:lnSpc>
                <a:spcPct val="120000"/>
              </a:lnSpc>
            </a:pPr>
            <a:r>
              <a:rPr sz="1800" spc="-20" dirty="0"/>
              <a:t>Издание</a:t>
            </a:r>
            <a:r>
              <a:rPr sz="1800" spc="-65" dirty="0"/>
              <a:t> </a:t>
            </a:r>
            <a:r>
              <a:rPr sz="1800" spc="-35" dirty="0"/>
              <a:t>приказа </a:t>
            </a:r>
            <a:r>
              <a:rPr sz="1800" spc="-465" dirty="0"/>
              <a:t> </a:t>
            </a:r>
            <a:r>
              <a:rPr sz="1800" dirty="0"/>
              <a:t>(до</a:t>
            </a:r>
            <a:r>
              <a:rPr sz="1800" spc="-20" dirty="0"/>
              <a:t> </a:t>
            </a:r>
            <a:r>
              <a:rPr sz="1800" spc="-5" dirty="0"/>
              <a:t>27.04.2021)</a:t>
            </a:r>
            <a:endParaRPr sz="1800"/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/>
          </a:p>
          <a:p>
            <a:pPr marL="359410" marR="59690" indent="635" algn="ctr">
              <a:lnSpc>
                <a:spcPct val="86400"/>
              </a:lnSpc>
            </a:pPr>
            <a:r>
              <a:rPr sz="1800" spc="-20" dirty="0"/>
              <a:t>Проверка</a:t>
            </a:r>
            <a:r>
              <a:rPr sz="1800" spc="35" dirty="0"/>
              <a:t> </a:t>
            </a:r>
            <a:r>
              <a:rPr sz="1800" spc="-15" dirty="0"/>
              <a:t>канала </a:t>
            </a:r>
            <a:r>
              <a:rPr sz="1800" spc="-10" dirty="0"/>
              <a:t> </a:t>
            </a:r>
            <a:r>
              <a:rPr sz="1800" spc="-15" dirty="0"/>
              <a:t>электронной</a:t>
            </a:r>
            <a:r>
              <a:rPr sz="1800" spc="-20" dirty="0"/>
              <a:t> передачи</a:t>
            </a:r>
            <a:r>
              <a:rPr sz="1800" spc="-5" dirty="0"/>
              <a:t> </a:t>
            </a:r>
            <a:r>
              <a:rPr sz="1800" spc="-55" dirty="0"/>
              <a:t>КИМ </a:t>
            </a:r>
            <a:r>
              <a:rPr sz="1800" spc="-465" dirty="0"/>
              <a:t> </a:t>
            </a:r>
            <a:r>
              <a:rPr sz="1800" spc="-5" dirty="0"/>
              <a:t>(27.04.2021,</a:t>
            </a:r>
            <a:r>
              <a:rPr sz="1800" spc="40" dirty="0"/>
              <a:t> </a:t>
            </a:r>
            <a:r>
              <a:rPr sz="1800" dirty="0"/>
              <a:t>с</a:t>
            </a:r>
            <a:r>
              <a:rPr sz="1800" spc="15" dirty="0"/>
              <a:t> </a:t>
            </a:r>
            <a:r>
              <a:rPr sz="1800" spc="-5" dirty="0"/>
              <a:t>12.00)</a:t>
            </a:r>
            <a:endParaRPr sz="1800"/>
          </a:p>
          <a:p>
            <a:pPr>
              <a:lnSpc>
                <a:spcPct val="100000"/>
              </a:lnSpc>
            </a:pPr>
            <a:endParaRPr sz="200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/>
          </a:p>
          <a:p>
            <a:pPr marL="566420" marR="306070" algn="ctr">
              <a:lnSpc>
                <a:spcPts val="1870"/>
              </a:lnSpc>
            </a:pPr>
            <a:r>
              <a:rPr sz="1800" spc="-15" dirty="0"/>
              <a:t>Получение</a:t>
            </a:r>
            <a:r>
              <a:rPr sz="1800" spc="15" dirty="0"/>
              <a:t> </a:t>
            </a:r>
            <a:r>
              <a:rPr sz="1800" spc="-30" dirty="0"/>
              <a:t>комплекта</a:t>
            </a:r>
            <a:r>
              <a:rPr sz="1800" spc="-25" dirty="0"/>
              <a:t> </a:t>
            </a:r>
            <a:r>
              <a:rPr sz="1800" dirty="0"/>
              <a:t>с </a:t>
            </a:r>
            <a:r>
              <a:rPr sz="1800" spc="-459" dirty="0"/>
              <a:t> </a:t>
            </a:r>
            <a:r>
              <a:rPr sz="1800" spc="-30" dirty="0"/>
              <a:t>бланками</a:t>
            </a:r>
            <a:r>
              <a:rPr sz="1800" spc="5" dirty="0"/>
              <a:t> для</a:t>
            </a:r>
            <a:r>
              <a:rPr sz="1800" dirty="0"/>
              <a:t> </a:t>
            </a:r>
            <a:r>
              <a:rPr sz="1800" spc="-30" dirty="0"/>
              <a:t>каждой</a:t>
            </a:r>
            <a:endParaRPr sz="1800"/>
          </a:p>
          <a:p>
            <a:pPr marL="250825" algn="ctr">
              <a:lnSpc>
                <a:spcPts val="1700"/>
              </a:lnSpc>
            </a:pPr>
            <a:r>
              <a:rPr sz="1800" spc="-15" dirty="0"/>
              <a:t>площадки</a:t>
            </a:r>
            <a:r>
              <a:rPr sz="1800" spc="-5" dirty="0"/>
              <a:t> </a:t>
            </a:r>
            <a:r>
              <a:rPr sz="1800" dirty="0"/>
              <a:t>и </a:t>
            </a:r>
            <a:r>
              <a:rPr sz="1800" spc="-20" dirty="0"/>
              <a:t>ведомостей</a:t>
            </a:r>
            <a:endParaRPr sz="1800"/>
          </a:p>
          <a:p>
            <a:pPr marL="252729" algn="ctr">
              <a:lnSpc>
                <a:spcPts val="2010"/>
              </a:lnSpc>
            </a:pPr>
            <a:r>
              <a:rPr sz="1800" spc="-5" dirty="0"/>
              <a:t>(28.04.2021,</a:t>
            </a:r>
            <a:r>
              <a:rPr sz="1800" spc="35" dirty="0"/>
              <a:t> </a:t>
            </a:r>
            <a:r>
              <a:rPr sz="1800" dirty="0"/>
              <a:t>в</a:t>
            </a:r>
            <a:r>
              <a:rPr sz="1800" spc="15" dirty="0"/>
              <a:t> </a:t>
            </a:r>
            <a:r>
              <a:rPr sz="1800" spc="-25" dirty="0"/>
              <a:t>течение</a:t>
            </a:r>
            <a:r>
              <a:rPr sz="1800" spc="20" dirty="0"/>
              <a:t> </a:t>
            </a:r>
            <a:r>
              <a:rPr sz="1800" spc="-10" dirty="0"/>
              <a:t>дня)</a:t>
            </a:r>
            <a:endParaRPr sz="1800"/>
          </a:p>
        </p:txBody>
      </p:sp>
      <p:grpSp>
        <p:nvGrpSpPr>
          <p:cNvPr id="12" name="object 12"/>
          <p:cNvGrpSpPr/>
          <p:nvPr/>
        </p:nvGrpSpPr>
        <p:grpSpPr>
          <a:xfrm>
            <a:off x="4506467" y="1891461"/>
            <a:ext cx="3627754" cy="449580"/>
            <a:chOff x="4506467" y="1891461"/>
            <a:chExt cx="3627754" cy="44958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9167" y="1904161"/>
              <a:ext cx="3601847" cy="42374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519167" y="1904161"/>
              <a:ext cx="3602354" cy="424180"/>
            </a:xfrm>
            <a:custGeom>
              <a:avLst/>
              <a:gdLst/>
              <a:ahLst/>
              <a:cxnLst/>
              <a:rect l="l" t="t" r="r" b="b"/>
              <a:pathLst>
                <a:path w="3602354" h="424180">
                  <a:moveTo>
                    <a:pt x="0" y="423748"/>
                  </a:moveTo>
                  <a:lnTo>
                    <a:pt x="3601847" y="423748"/>
                  </a:lnTo>
                  <a:lnTo>
                    <a:pt x="3601847" y="0"/>
                  </a:lnTo>
                  <a:lnTo>
                    <a:pt x="0" y="0"/>
                  </a:lnTo>
                  <a:lnTo>
                    <a:pt x="0" y="423748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19167" y="2063305"/>
              <a:ext cx="264795" cy="264795"/>
            </a:xfrm>
            <a:custGeom>
              <a:avLst/>
              <a:gdLst/>
              <a:ahLst/>
              <a:cxnLst/>
              <a:rect l="l" t="t" r="r" b="b"/>
              <a:pathLst>
                <a:path w="264795" h="264794">
                  <a:moveTo>
                    <a:pt x="264604" y="0"/>
                  </a:moveTo>
                  <a:lnTo>
                    <a:pt x="0" y="0"/>
                  </a:lnTo>
                  <a:lnTo>
                    <a:pt x="0" y="264604"/>
                  </a:lnTo>
                  <a:lnTo>
                    <a:pt x="264604" y="264604"/>
                  </a:lnTo>
                  <a:lnTo>
                    <a:pt x="26460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19167" y="2063305"/>
              <a:ext cx="264795" cy="264795"/>
            </a:xfrm>
            <a:custGeom>
              <a:avLst/>
              <a:gdLst/>
              <a:ahLst/>
              <a:cxnLst/>
              <a:rect l="l" t="t" r="r" b="b"/>
              <a:pathLst>
                <a:path w="264795" h="264794">
                  <a:moveTo>
                    <a:pt x="0" y="264604"/>
                  </a:moveTo>
                  <a:lnTo>
                    <a:pt x="264604" y="264604"/>
                  </a:lnTo>
                  <a:lnTo>
                    <a:pt x="264604" y="0"/>
                  </a:lnTo>
                  <a:lnTo>
                    <a:pt x="0" y="0"/>
                  </a:lnTo>
                  <a:lnTo>
                    <a:pt x="0" y="264604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4673346" y="2680157"/>
            <a:ext cx="264795" cy="264795"/>
          </a:xfrm>
          <a:custGeom>
            <a:avLst/>
            <a:gdLst/>
            <a:ahLst/>
            <a:cxnLst/>
            <a:rect l="l" t="t" r="r" b="b"/>
            <a:pathLst>
              <a:path w="264795" h="264794">
                <a:moveTo>
                  <a:pt x="0" y="264591"/>
                </a:moveTo>
                <a:lnTo>
                  <a:pt x="264591" y="264591"/>
                </a:lnTo>
                <a:lnTo>
                  <a:pt x="264591" y="0"/>
                </a:lnTo>
                <a:lnTo>
                  <a:pt x="0" y="0"/>
                </a:lnTo>
                <a:lnTo>
                  <a:pt x="0" y="264591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90109" y="3717112"/>
            <a:ext cx="264795" cy="264795"/>
          </a:xfrm>
          <a:custGeom>
            <a:avLst/>
            <a:gdLst/>
            <a:ahLst/>
            <a:cxnLst/>
            <a:rect l="l" t="t" r="r" b="b"/>
            <a:pathLst>
              <a:path w="264795" h="264795">
                <a:moveTo>
                  <a:pt x="0" y="264591"/>
                </a:moveTo>
                <a:lnTo>
                  <a:pt x="264591" y="264591"/>
                </a:lnTo>
                <a:lnTo>
                  <a:pt x="264591" y="0"/>
                </a:lnTo>
                <a:lnTo>
                  <a:pt x="0" y="0"/>
                </a:lnTo>
                <a:lnTo>
                  <a:pt x="0" y="264591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10303" y="5190058"/>
            <a:ext cx="264795" cy="264795"/>
          </a:xfrm>
          <a:custGeom>
            <a:avLst/>
            <a:gdLst/>
            <a:ahLst/>
            <a:cxnLst/>
            <a:rect l="l" t="t" r="r" b="b"/>
            <a:pathLst>
              <a:path w="264795" h="264795">
                <a:moveTo>
                  <a:pt x="0" y="264591"/>
                </a:moveTo>
                <a:lnTo>
                  <a:pt x="264591" y="264591"/>
                </a:lnTo>
                <a:lnTo>
                  <a:pt x="264591" y="0"/>
                </a:lnTo>
                <a:lnTo>
                  <a:pt x="0" y="0"/>
                </a:lnTo>
                <a:lnTo>
                  <a:pt x="0" y="264591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177165" indent="321310">
              <a:lnSpc>
                <a:spcPts val="2480"/>
              </a:lnSpc>
              <a:spcBef>
                <a:spcPts val="515"/>
              </a:spcBef>
            </a:pPr>
            <a:r>
              <a:rPr spc="-70" dirty="0"/>
              <a:t>День</a:t>
            </a:r>
            <a:r>
              <a:rPr spc="20" dirty="0"/>
              <a:t> </a:t>
            </a:r>
            <a:r>
              <a:rPr spc="-20" dirty="0"/>
              <a:t>проведения </a:t>
            </a:r>
            <a:r>
              <a:rPr spc="-15" dirty="0"/>
              <a:t> </a:t>
            </a:r>
            <a:r>
              <a:rPr spc="-55" dirty="0"/>
              <a:t>Диктанта</a:t>
            </a:r>
            <a:r>
              <a:rPr spc="-85" dirty="0"/>
              <a:t> </a:t>
            </a:r>
            <a:r>
              <a:rPr dirty="0"/>
              <a:t>(29.04.2021)</a:t>
            </a:r>
          </a:p>
          <a:p>
            <a:pPr>
              <a:lnSpc>
                <a:spcPct val="100000"/>
              </a:lnSpc>
            </a:pPr>
            <a:endParaRPr sz="2700"/>
          </a:p>
          <a:p>
            <a:pPr marL="586740" marR="189865" indent="635" algn="ctr">
              <a:lnSpc>
                <a:spcPct val="86400"/>
              </a:lnSpc>
              <a:spcBef>
                <a:spcPts val="1795"/>
              </a:spcBef>
            </a:pPr>
            <a:r>
              <a:rPr sz="1800" spc="-10" dirty="0"/>
              <a:t>Получение, </a:t>
            </a:r>
            <a:r>
              <a:rPr sz="1800" spc="-30" dirty="0"/>
              <a:t>распечатка </a:t>
            </a:r>
            <a:r>
              <a:rPr sz="1800" spc="-459" dirty="0"/>
              <a:t> </a:t>
            </a:r>
            <a:r>
              <a:rPr sz="1800" spc="-25" dirty="0"/>
              <a:t>КИМов,</a:t>
            </a:r>
            <a:r>
              <a:rPr sz="1800" spc="10" dirty="0"/>
              <a:t> </a:t>
            </a:r>
            <a:r>
              <a:rPr sz="1800" spc="-25" dirty="0"/>
              <a:t>передача</a:t>
            </a:r>
            <a:r>
              <a:rPr sz="1800" spc="20" dirty="0"/>
              <a:t> </a:t>
            </a:r>
            <a:r>
              <a:rPr sz="1800" dirty="0"/>
              <a:t>в </a:t>
            </a:r>
            <a:r>
              <a:rPr sz="1800" spc="5" dirty="0"/>
              <a:t> </a:t>
            </a:r>
            <a:r>
              <a:rPr sz="1800" spc="-20" dirty="0"/>
              <a:t>аудитории</a:t>
            </a:r>
            <a:r>
              <a:rPr sz="1800" spc="-15" dirty="0"/>
              <a:t> (11.00-12.00)</a:t>
            </a:r>
            <a:endParaRPr sz="1800"/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/>
          </a:p>
          <a:p>
            <a:pPr marL="1008380" marR="313055" indent="-607060">
              <a:lnSpc>
                <a:spcPct val="120000"/>
              </a:lnSpc>
            </a:pPr>
            <a:r>
              <a:rPr sz="1800" spc="-15" dirty="0"/>
              <a:t>Регистрация </a:t>
            </a:r>
            <a:r>
              <a:rPr sz="1800" spc="-20" dirty="0"/>
              <a:t>участников </a:t>
            </a:r>
            <a:r>
              <a:rPr sz="1800" spc="-465" dirty="0"/>
              <a:t> </a:t>
            </a:r>
            <a:r>
              <a:rPr sz="1800" spc="-5" dirty="0"/>
              <a:t>(12.30-14.00)</a:t>
            </a:r>
            <a:endParaRPr sz="1800"/>
          </a:p>
          <a:p>
            <a:pPr>
              <a:lnSpc>
                <a:spcPct val="100000"/>
              </a:lnSpc>
            </a:pPr>
            <a:endParaRPr sz="2000"/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/>
          </a:p>
          <a:p>
            <a:pPr marL="476250" marR="5080" indent="-1270" algn="ctr">
              <a:lnSpc>
                <a:spcPct val="86400"/>
              </a:lnSpc>
              <a:spcBef>
                <a:spcPts val="5"/>
              </a:spcBef>
            </a:pPr>
            <a:r>
              <a:rPr sz="1800" spc="-5" dirty="0"/>
              <a:t>Сбор</a:t>
            </a:r>
            <a:r>
              <a:rPr sz="1800" spc="10" dirty="0"/>
              <a:t> </a:t>
            </a:r>
            <a:r>
              <a:rPr sz="1800" dirty="0"/>
              <a:t>и </a:t>
            </a:r>
            <a:r>
              <a:rPr sz="1800" spc="-20" dirty="0"/>
              <a:t>передача</a:t>
            </a:r>
            <a:r>
              <a:rPr sz="1800" spc="10" dirty="0"/>
              <a:t> </a:t>
            </a:r>
            <a:r>
              <a:rPr sz="1800" dirty="0"/>
              <a:t>в</a:t>
            </a:r>
            <a:r>
              <a:rPr sz="1800" spc="10" dirty="0"/>
              <a:t> </a:t>
            </a:r>
            <a:r>
              <a:rPr sz="1800" spc="-5" dirty="0"/>
              <a:t>РЦМО </a:t>
            </a:r>
            <a:r>
              <a:rPr sz="1800" dirty="0"/>
              <a:t> </a:t>
            </a:r>
            <a:r>
              <a:rPr sz="1800" spc="-35" dirty="0"/>
              <a:t>(г.Самара,</a:t>
            </a:r>
            <a:r>
              <a:rPr sz="1800" spc="20" dirty="0"/>
              <a:t> </a:t>
            </a:r>
            <a:r>
              <a:rPr sz="1800" spc="-40" dirty="0"/>
              <a:t>ул.Фрунзе,</a:t>
            </a:r>
            <a:r>
              <a:rPr sz="1800" spc="70" dirty="0"/>
              <a:t> </a:t>
            </a:r>
            <a:r>
              <a:rPr sz="1800" spc="-5" dirty="0"/>
              <a:t>100) </a:t>
            </a:r>
            <a:r>
              <a:rPr sz="1800" spc="-465" dirty="0"/>
              <a:t> </a:t>
            </a:r>
            <a:r>
              <a:rPr sz="1800" spc="-30" dirty="0"/>
              <a:t>бланков</a:t>
            </a:r>
            <a:r>
              <a:rPr sz="1800" spc="5" dirty="0"/>
              <a:t> </a:t>
            </a:r>
            <a:r>
              <a:rPr sz="1800" spc="-45" dirty="0"/>
              <a:t>Диктанта</a:t>
            </a:r>
            <a:endParaRPr sz="1800"/>
          </a:p>
          <a:p>
            <a:pPr marL="462915" algn="ctr">
              <a:lnSpc>
                <a:spcPct val="100000"/>
              </a:lnSpc>
              <a:spcBef>
                <a:spcPts val="430"/>
              </a:spcBef>
            </a:pPr>
            <a:r>
              <a:rPr sz="1800" spc="-5" dirty="0"/>
              <a:t>(29-30.04.2021)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7770" y="210134"/>
            <a:ext cx="71329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94255" marR="5080" indent="-2282190">
              <a:lnSpc>
                <a:spcPct val="100000"/>
              </a:lnSpc>
              <a:spcBef>
                <a:spcPts val="95"/>
              </a:spcBef>
            </a:pPr>
            <a:r>
              <a:rPr sz="4000" b="0" spc="-30" dirty="0">
                <a:latin typeface="Microsoft Sans Serif"/>
                <a:cs typeface="Microsoft Sans Serif"/>
              </a:rPr>
              <a:t>Расписание</a:t>
            </a:r>
            <a:r>
              <a:rPr sz="4000" b="0" spc="55" dirty="0">
                <a:latin typeface="Microsoft Sans Serif"/>
                <a:cs typeface="Microsoft Sans Serif"/>
              </a:rPr>
              <a:t> </a:t>
            </a:r>
            <a:r>
              <a:rPr sz="4000" b="0" spc="-90" dirty="0">
                <a:latin typeface="Microsoft Sans Serif"/>
                <a:cs typeface="Microsoft Sans Serif"/>
              </a:rPr>
              <a:t>Диктанта</a:t>
            </a:r>
            <a:r>
              <a:rPr sz="4000" b="0" spc="35" dirty="0">
                <a:latin typeface="Microsoft Sans Serif"/>
                <a:cs typeface="Microsoft Sans Serif"/>
              </a:rPr>
              <a:t> </a:t>
            </a:r>
            <a:r>
              <a:rPr sz="4000" b="0" spc="-30" dirty="0">
                <a:latin typeface="Microsoft Sans Serif"/>
                <a:cs typeface="Microsoft Sans Serif"/>
              </a:rPr>
              <a:t>Победы </a:t>
            </a:r>
            <a:r>
              <a:rPr sz="4000" b="0" spc="-1045" dirty="0">
                <a:latin typeface="Microsoft Sans Serif"/>
                <a:cs typeface="Microsoft Sans Serif"/>
              </a:rPr>
              <a:t> </a:t>
            </a:r>
            <a:r>
              <a:rPr sz="4000" b="0" spc="-5" dirty="0">
                <a:latin typeface="Microsoft Sans Serif"/>
                <a:cs typeface="Microsoft Sans Serif"/>
              </a:rPr>
              <a:t>29.04.2021</a:t>
            </a:r>
            <a:endParaRPr sz="4000">
              <a:latin typeface="Microsoft Sans Serif"/>
              <a:cs typeface="Microsoft Sans Serif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9400" y="1593850"/>
          <a:ext cx="8644255" cy="4400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1230"/>
                <a:gridCol w="6423025"/>
              </a:tblGrid>
              <a:tr h="5043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Время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Мероприятие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</a:tr>
              <a:tr h="50431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13:00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начало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работы</a:t>
                      </a:r>
                      <a:r>
                        <a:rPr sz="1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региональной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площадки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</a:tr>
              <a:tr h="87045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13:00-14:40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сбор,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регистрация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участников</a:t>
                      </a:r>
                      <a:r>
                        <a:rPr sz="18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выдача</a:t>
                      </a:r>
                      <a:r>
                        <a:rPr sz="1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бланков</a:t>
                      </a:r>
                      <a:r>
                        <a:rPr sz="18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Диктанта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14:40-15:00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инструктаж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заполнению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бланков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</a:tr>
              <a:tr h="50431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15:00-15:45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написание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Диктанта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</a:tr>
              <a:tr h="50431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15:45-16:00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сбор</a:t>
                      </a:r>
                      <a:r>
                        <a:rPr sz="1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заполненных</a:t>
                      </a:r>
                      <a:r>
                        <a:rPr sz="18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бланков</a:t>
                      </a:r>
                      <a:r>
                        <a:rPr sz="1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написания</a:t>
                      </a:r>
                      <a:r>
                        <a:rPr sz="18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Диктанта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</a:tr>
              <a:tr h="50431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16:20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закрытие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 региональной</a:t>
                      </a:r>
                      <a:r>
                        <a:rPr sz="1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площадки.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</a:tr>
              <a:tr h="504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5578" y="63754"/>
            <a:ext cx="7155180" cy="77851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676910" marR="5080" indent="-664845">
              <a:lnSpc>
                <a:spcPts val="2930"/>
              </a:lnSpc>
              <a:spcBef>
                <a:spcPts val="250"/>
              </a:spcBef>
            </a:pPr>
            <a:r>
              <a:rPr sz="2500" spc="-30" dirty="0">
                <a:solidFill>
                  <a:srgbClr val="000000"/>
                </a:solidFill>
              </a:rPr>
              <a:t>Схема</a:t>
            </a:r>
            <a:r>
              <a:rPr sz="2500" spc="-20" dirty="0">
                <a:solidFill>
                  <a:srgbClr val="000000"/>
                </a:solidFill>
              </a:rPr>
              <a:t> </a:t>
            </a:r>
            <a:r>
              <a:rPr sz="2500" spc="-15" dirty="0">
                <a:solidFill>
                  <a:srgbClr val="000000"/>
                </a:solidFill>
              </a:rPr>
              <a:t>сдачи</a:t>
            </a:r>
            <a:r>
              <a:rPr sz="2500" spc="-10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площадками</a:t>
            </a:r>
            <a:r>
              <a:rPr sz="2500" dirty="0">
                <a:solidFill>
                  <a:srgbClr val="000000"/>
                </a:solidFill>
              </a:rPr>
              <a:t> </a:t>
            </a:r>
            <a:r>
              <a:rPr sz="2500" spc="-20" dirty="0">
                <a:solidFill>
                  <a:srgbClr val="000000"/>
                </a:solidFill>
              </a:rPr>
              <a:t>(бланков</a:t>
            </a:r>
            <a:r>
              <a:rPr sz="2500" spc="25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и</a:t>
            </a:r>
            <a:r>
              <a:rPr sz="2500" spc="10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КИМов) </a:t>
            </a:r>
            <a:r>
              <a:rPr sz="2500" spc="-680" dirty="0">
                <a:solidFill>
                  <a:srgbClr val="000000"/>
                </a:solidFill>
              </a:rPr>
              <a:t> </a:t>
            </a:r>
            <a:r>
              <a:rPr sz="2500" spc="-20" dirty="0">
                <a:solidFill>
                  <a:srgbClr val="000000"/>
                </a:solidFill>
              </a:rPr>
              <a:t>после</a:t>
            </a:r>
            <a:r>
              <a:rPr sz="2500" spc="-10" dirty="0">
                <a:solidFill>
                  <a:srgbClr val="000000"/>
                </a:solidFill>
              </a:rPr>
              <a:t> проведения</a:t>
            </a:r>
            <a:r>
              <a:rPr sz="2500" spc="20" dirty="0">
                <a:solidFill>
                  <a:srgbClr val="000000"/>
                </a:solidFill>
              </a:rPr>
              <a:t> </a:t>
            </a:r>
            <a:r>
              <a:rPr sz="2500" spc="-15" dirty="0">
                <a:solidFill>
                  <a:srgbClr val="000000"/>
                </a:solidFill>
              </a:rPr>
              <a:t>Диктанта</a:t>
            </a:r>
            <a:r>
              <a:rPr sz="2500" spc="60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Победы</a:t>
            </a:r>
            <a:endParaRPr sz="2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65150" y="974725"/>
          <a:ext cx="8104504" cy="57467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5275"/>
                <a:gridCol w="2618104"/>
                <a:gridCol w="2651125"/>
              </a:tblGrid>
              <a:tr h="404749">
                <a:tc>
                  <a:txBody>
                    <a:bodyPr/>
                    <a:lstStyle/>
                    <a:p>
                      <a:pPr marL="12617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Площадка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97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ступень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сдачи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ТМ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97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ступень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сдачи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ТМ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4565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Общеобразовательные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593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организации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СПО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7834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ТУ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(ДО)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ТУ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(ДО)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сдают</a:t>
                      </a:r>
                      <a:r>
                        <a:rPr sz="1200" b="1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РЦОИ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ВУЗы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РЦОИ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(г.Самара,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91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ул.Фрунзе,</a:t>
                      </a:r>
                      <a:r>
                        <a:rPr sz="12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100)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1261745">
                <a:tc>
                  <a:txBody>
                    <a:bodyPr/>
                    <a:lstStyle/>
                    <a:p>
                      <a:pPr marR="34163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Учреждения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культуры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Самарскую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областную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88645" marR="123825" algn="ctr">
                        <a:lnSpc>
                          <a:spcPct val="114999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универсальную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научную </a:t>
                      </a:r>
                      <a:r>
                        <a:rPr sz="1200" b="1" spc="-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библиотеку.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Г.Самара,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0" marR="386715" indent="5080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Пр.Ленина,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14А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nikulin</a:t>
                      </a:r>
                      <a:r>
                        <a:rPr sz="1200" b="1" u="heavy" spc="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a</a:t>
                      </a:r>
                      <a:r>
                        <a:rPr sz="1200" b="1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@libsm</a:t>
                      </a:r>
                      <a:r>
                        <a:rPr sz="1200" b="1" u="heavy" spc="-6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r</a:t>
                      </a:r>
                      <a:r>
                        <a:rPr sz="1200" b="1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.ru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97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Ответственный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сдает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847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РЦОИ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281050">
                <a:tc>
                  <a:txBody>
                    <a:bodyPr/>
                    <a:lstStyle/>
                    <a:p>
                      <a:pPr marL="1203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Росгвардия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РЦОИ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280924"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МВД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РЦОИ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marL="457834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Промышленные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91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предприятия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РЦОИ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1051496">
                <a:tc>
                  <a:txBody>
                    <a:bodyPr/>
                    <a:lstStyle/>
                    <a:p>
                      <a:pPr marL="4552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МЧС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(кроме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учебного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центра,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72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который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сдает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РЦОИ)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7834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ГУ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МЧС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России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71525" marR="306070" algn="ctr">
                        <a:lnSpc>
                          <a:spcPct val="114999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Самарской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области,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Г.Самара,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18185" marR="254635" algn="ctr">
                        <a:lnSpc>
                          <a:spcPct val="114999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Галактионовская,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193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E36C09"/>
                          </a:solidFill>
                          <a:latin typeface="Arial"/>
                          <a:cs typeface="Arial"/>
                          <a:hlinkClick r:id="rId3"/>
                        </a:rPr>
                        <a:t>ok@63.mchs.gov.ru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97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Ответственный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сдает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847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РЦОИ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293662">
                <a:tc>
                  <a:txBody>
                    <a:bodyPr/>
                    <a:lstStyle/>
                    <a:p>
                      <a:pPr marR="27622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Вооруженные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Силы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РФ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РЦОИ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490499">
                <a:tc>
                  <a:txBody>
                    <a:bodyPr/>
                    <a:lstStyle/>
                    <a:p>
                      <a:pPr marL="8826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Другие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организации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РЦОИ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584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2392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Порядок</a:t>
            </a:r>
            <a:r>
              <a:rPr spc="10" dirty="0"/>
              <a:t> </a:t>
            </a:r>
            <a:r>
              <a:rPr spc="-10" dirty="0"/>
              <a:t>организации </a:t>
            </a:r>
            <a:r>
              <a:rPr spc="-5" dirty="0"/>
              <a:t> </a:t>
            </a:r>
            <a:r>
              <a:rPr spc="-10" dirty="0"/>
              <a:t>Диктанта</a:t>
            </a:r>
            <a:r>
              <a:rPr spc="40" dirty="0"/>
              <a:t> </a:t>
            </a:r>
            <a:r>
              <a:rPr spc="-10" dirty="0"/>
              <a:t>Победы</a:t>
            </a:r>
            <a:r>
              <a:rPr spc="-5" dirty="0"/>
              <a:t> на</a:t>
            </a:r>
            <a:r>
              <a:rPr spc="-20" dirty="0"/>
              <a:t> </a:t>
            </a:r>
            <a:r>
              <a:rPr spc="-5" dirty="0"/>
              <a:t>площадках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44500" y="1649602"/>
            <a:ext cx="8255000" cy="865505"/>
            <a:chOff x="444500" y="1649602"/>
            <a:chExt cx="8255000" cy="865505"/>
          </a:xfrm>
        </p:grpSpPr>
        <p:sp>
          <p:nvSpPr>
            <p:cNvPr id="4" name="object 4"/>
            <p:cNvSpPr/>
            <p:nvPr/>
          </p:nvSpPr>
          <p:spPr>
            <a:xfrm>
              <a:off x="457200" y="2275484"/>
              <a:ext cx="8229600" cy="227329"/>
            </a:xfrm>
            <a:custGeom>
              <a:avLst/>
              <a:gdLst/>
              <a:ahLst/>
              <a:cxnLst/>
              <a:rect l="l" t="t" r="r" b="b"/>
              <a:pathLst>
                <a:path w="8229600" h="227330">
                  <a:moveTo>
                    <a:pt x="0" y="226796"/>
                  </a:moveTo>
                  <a:lnTo>
                    <a:pt x="8229600" y="226796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226796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25677" y="1662302"/>
              <a:ext cx="7861300" cy="746125"/>
            </a:xfrm>
            <a:custGeom>
              <a:avLst/>
              <a:gdLst/>
              <a:ahLst/>
              <a:cxnLst/>
              <a:rect l="l" t="t" r="r" b="b"/>
              <a:pathLst>
                <a:path w="7861300" h="746125">
                  <a:moveTo>
                    <a:pt x="7736662" y="0"/>
                  </a:moveTo>
                  <a:lnTo>
                    <a:pt x="124345" y="0"/>
                  </a:lnTo>
                  <a:lnTo>
                    <a:pt x="75946" y="9765"/>
                  </a:lnTo>
                  <a:lnTo>
                    <a:pt x="36422" y="36401"/>
                  </a:lnTo>
                  <a:lnTo>
                    <a:pt x="9772" y="75920"/>
                  </a:lnTo>
                  <a:lnTo>
                    <a:pt x="0" y="124333"/>
                  </a:lnTo>
                  <a:lnTo>
                    <a:pt x="0" y="621664"/>
                  </a:lnTo>
                  <a:lnTo>
                    <a:pt x="9772" y="670077"/>
                  </a:lnTo>
                  <a:lnTo>
                    <a:pt x="36422" y="709596"/>
                  </a:lnTo>
                  <a:lnTo>
                    <a:pt x="75946" y="736232"/>
                  </a:lnTo>
                  <a:lnTo>
                    <a:pt x="124345" y="745998"/>
                  </a:lnTo>
                  <a:lnTo>
                    <a:pt x="7736662" y="745998"/>
                  </a:lnTo>
                  <a:lnTo>
                    <a:pt x="7785074" y="736232"/>
                  </a:lnTo>
                  <a:lnTo>
                    <a:pt x="7824593" y="709596"/>
                  </a:lnTo>
                  <a:lnTo>
                    <a:pt x="7851230" y="670077"/>
                  </a:lnTo>
                  <a:lnTo>
                    <a:pt x="7860995" y="621664"/>
                  </a:lnTo>
                  <a:lnTo>
                    <a:pt x="7860995" y="124333"/>
                  </a:lnTo>
                  <a:lnTo>
                    <a:pt x="7851230" y="75920"/>
                  </a:lnTo>
                  <a:lnTo>
                    <a:pt x="7824593" y="36401"/>
                  </a:lnTo>
                  <a:lnTo>
                    <a:pt x="7785074" y="9765"/>
                  </a:lnTo>
                  <a:lnTo>
                    <a:pt x="773666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25677" y="1662302"/>
              <a:ext cx="7861300" cy="746125"/>
            </a:xfrm>
            <a:custGeom>
              <a:avLst/>
              <a:gdLst/>
              <a:ahLst/>
              <a:cxnLst/>
              <a:rect l="l" t="t" r="r" b="b"/>
              <a:pathLst>
                <a:path w="7861300" h="746125">
                  <a:moveTo>
                    <a:pt x="0" y="124333"/>
                  </a:moveTo>
                  <a:lnTo>
                    <a:pt x="9772" y="75920"/>
                  </a:lnTo>
                  <a:lnTo>
                    <a:pt x="36422" y="36401"/>
                  </a:lnTo>
                  <a:lnTo>
                    <a:pt x="75946" y="9765"/>
                  </a:lnTo>
                  <a:lnTo>
                    <a:pt x="124345" y="0"/>
                  </a:lnTo>
                  <a:lnTo>
                    <a:pt x="7736662" y="0"/>
                  </a:lnTo>
                  <a:lnTo>
                    <a:pt x="7785074" y="9765"/>
                  </a:lnTo>
                  <a:lnTo>
                    <a:pt x="7824593" y="36401"/>
                  </a:lnTo>
                  <a:lnTo>
                    <a:pt x="7851230" y="75920"/>
                  </a:lnTo>
                  <a:lnTo>
                    <a:pt x="7860995" y="124333"/>
                  </a:lnTo>
                  <a:lnTo>
                    <a:pt x="7860995" y="621664"/>
                  </a:lnTo>
                  <a:lnTo>
                    <a:pt x="7851230" y="670077"/>
                  </a:lnTo>
                  <a:lnTo>
                    <a:pt x="7824593" y="709596"/>
                  </a:lnTo>
                  <a:lnTo>
                    <a:pt x="7785074" y="736232"/>
                  </a:lnTo>
                  <a:lnTo>
                    <a:pt x="7736662" y="745998"/>
                  </a:lnTo>
                  <a:lnTo>
                    <a:pt x="124345" y="745998"/>
                  </a:lnTo>
                  <a:lnTo>
                    <a:pt x="75946" y="736232"/>
                  </a:lnTo>
                  <a:lnTo>
                    <a:pt x="36422" y="709596"/>
                  </a:lnTo>
                  <a:lnTo>
                    <a:pt x="9772" y="670077"/>
                  </a:lnTo>
                  <a:lnTo>
                    <a:pt x="0" y="621664"/>
                  </a:lnTo>
                  <a:lnTo>
                    <a:pt x="0" y="124333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684782" y="1721053"/>
            <a:ext cx="6143625" cy="624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35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Издание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приказа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(распоряжения)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с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назначением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50"/>
              </a:lnSpc>
            </a:pP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ответственных: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44500" y="2538222"/>
            <a:ext cx="8255000" cy="3538854"/>
            <a:chOff x="444500" y="2538222"/>
            <a:chExt cx="8255000" cy="3538854"/>
          </a:xfrm>
        </p:grpSpPr>
        <p:sp>
          <p:nvSpPr>
            <p:cNvPr id="9" name="object 9"/>
            <p:cNvSpPr/>
            <p:nvPr/>
          </p:nvSpPr>
          <p:spPr>
            <a:xfrm>
              <a:off x="457200" y="3067837"/>
              <a:ext cx="8229600" cy="227329"/>
            </a:xfrm>
            <a:custGeom>
              <a:avLst/>
              <a:gdLst/>
              <a:ahLst/>
              <a:cxnLst/>
              <a:rect l="l" t="t" r="r" b="b"/>
              <a:pathLst>
                <a:path w="8229600" h="227329">
                  <a:moveTo>
                    <a:pt x="0" y="226796"/>
                  </a:moveTo>
                  <a:lnTo>
                    <a:pt x="8229600" y="226796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226796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68273" y="2550922"/>
              <a:ext cx="6777990" cy="650240"/>
            </a:xfrm>
            <a:custGeom>
              <a:avLst/>
              <a:gdLst/>
              <a:ahLst/>
              <a:cxnLst/>
              <a:rect l="l" t="t" r="r" b="b"/>
              <a:pathLst>
                <a:path w="6777990" h="650239">
                  <a:moveTo>
                    <a:pt x="6669684" y="0"/>
                  </a:moveTo>
                  <a:lnTo>
                    <a:pt x="108305" y="0"/>
                  </a:lnTo>
                  <a:lnTo>
                    <a:pt x="66147" y="8514"/>
                  </a:lnTo>
                  <a:lnTo>
                    <a:pt x="31721" y="31734"/>
                  </a:lnTo>
                  <a:lnTo>
                    <a:pt x="8510" y="66168"/>
                  </a:lnTo>
                  <a:lnTo>
                    <a:pt x="0" y="108330"/>
                  </a:lnTo>
                  <a:lnTo>
                    <a:pt x="0" y="541527"/>
                  </a:lnTo>
                  <a:lnTo>
                    <a:pt x="8510" y="583670"/>
                  </a:lnTo>
                  <a:lnTo>
                    <a:pt x="31721" y="618061"/>
                  </a:lnTo>
                  <a:lnTo>
                    <a:pt x="66147" y="641236"/>
                  </a:lnTo>
                  <a:lnTo>
                    <a:pt x="108305" y="649731"/>
                  </a:lnTo>
                  <a:lnTo>
                    <a:pt x="6669684" y="649731"/>
                  </a:lnTo>
                  <a:lnTo>
                    <a:pt x="6711826" y="641236"/>
                  </a:lnTo>
                  <a:lnTo>
                    <a:pt x="6746217" y="618061"/>
                  </a:lnTo>
                  <a:lnTo>
                    <a:pt x="6769393" y="583670"/>
                  </a:lnTo>
                  <a:lnTo>
                    <a:pt x="6777888" y="541527"/>
                  </a:lnTo>
                  <a:lnTo>
                    <a:pt x="6777888" y="108330"/>
                  </a:lnTo>
                  <a:lnTo>
                    <a:pt x="6769393" y="66168"/>
                  </a:lnTo>
                  <a:lnTo>
                    <a:pt x="6746217" y="31734"/>
                  </a:lnTo>
                  <a:lnTo>
                    <a:pt x="6711826" y="8514"/>
                  </a:lnTo>
                  <a:lnTo>
                    <a:pt x="666968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68273" y="2550922"/>
              <a:ext cx="6777990" cy="650240"/>
            </a:xfrm>
            <a:custGeom>
              <a:avLst/>
              <a:gdLst/>
              <a:ahLst/>
              <a:cxnLst/>
              <a:rect l="l" t="t" r="r" b="b"/>
              <a:pathLst>
                <a:path w="6777990" h="650239">
                  <a:moveTo>
                    <a:pt x="0" y="108330"/>
                  </a:moveTo>
                  <a:lnTo>
                    <a:pt x="8510" y="66168"/>
                  </a:lnTo>
                  <a:lnTo>
                    <a:pt x="31721" y="31734"/>
                  </a:lnTo>
                  <a:lnTo>
                    <a:pt x="66147" y="8514"/>
                  </a:lnTo>
                  <a:lnTo>
                    <a:pt x="108305" y="0"/>
                  </a:lnTo>
                  <a:lnTo>
                    <a:pt x="6669684" y="0"/>
                  </a:lnTo>
                  <a:lnTo>
                    <a:pt x="6711826" y="8514"/>
                  </a:lnTo>
                  <a:lnTo>
                    <a:pt x="6746217" y="31734"/>
                  </a:lnTo>
                  <a:lnTo>
                    <a:pt x="6769393" y="66168"/>
                  </a:lnTo>
                  <a:lnTo>
                    <a:pt x="6777888" y="108330"/>
                  </a:lnTo>
                  <a:lnTo>
                    <a:pt x="6777888" y="541527"/>
                  </a:lnTo>
                  <a:lnTo>
                    <a:pt x="6769393" y="583670"/>
                  </a:lnTo>
                  <a:lnTo>
                    <a:pt x="6746217" y="618061"/>
                  </a:lnTo>
                  <a:lnTo>
                    <a:pt x="6711826" y="641236"/>
                  </a:lnTo>
                  <a:lnTo>
                    <a:pt x="6669684" y="649731"/>
                  </a:lnTo>
                  <a:lnTo>
                    <a:pt x="108305" y="649731"/>
                  </a:lnTo>
                  <a:lnTo>
                    <a:pt x="66147" y="641236"/>
                  </a:lnTo>
                  <a:lnTo>
                    <a:pt x="31721" y="618061"/>
                  </a:lnTo>
                  <a:lnTo>
                    <a:pt x="8510" y="583670"/>
                  </a:lnTo>
                  <a:lnTo>
                    <a:pt x="0" y="541527"/>
                  </a:lnTo>
                  <a:lnTo>
                    <a:pt x="0" y="10833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7200" y="3882034"/>
              <a:ext cx="8229600" cy="227329"/>
            </a:xfrm>
            <a:custGeom>
              <a:avLst/>
              <a:gdLst/>
              <a:ahLst/>
              <a:cxnLst/>
              <a:rect l="l" t="t" r="r" b="b"/>
              <a:pathLst>
                <a:path w="8229600" h="227329">
                  <a:moveTo>
                    <a:pt x="0" y="226796"/>
                  </a:moveTo>
                  <a:lnTo>
                    <a:pt x="8229600" y="226796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226796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8273" y="3343275"/>
              <a:ext cx="6778625" cy="671830"/>
            </a:xfrm>
            <a:custGeom>
              <a:avLst/>
              <a:gdLst/>
              <a:ahLst/>
              <a:cxnLst/>
              <a:rect l="l" t="t" r="r" b="b"/>
              <a:pathLst>
                <a:path w="6778625" h="671829">
                  <a:moveTo>
                    <a:pt x="6666001" y="0"/>
                  </a:moveTo>
                  <a:lnTo>
                    <a:pt x="111950" y="0"/>
                  </a:lnTo>
                  <a:lnTo>
                    <a:pt x="68376" y="8802"/>
                  </a:lnTo>
                  <a:lnTo>
                    <a:pt x="32791" y="32797"/>
                  </a:lnTo>
                  <a:lnTo>
                    <a:pt x="8798" y="68365"/>
                  </a:lnTo>
                  <a:lnTo>
                    <a:pt x="0" y="111887"/>
                  </a:lnTo>
                  <a:lnTo>
                    <a:pt x="0" y="559688"/>
                  </a:lnTo>
                  <a:lnTo>
                    <a:pt x="8798" y="603283"/>
                  </a:lnTo>
                  <a:lnTo>
                    <a:pt x="32791" y="638889"/>
                  </a:lnTo>
                  <a:lnTo>
                    <a:pt x="68376" y="662898"/>
                  </a:lnTo>
                  <a:lnTo>
                    <a:pt x="111950" y="671702"/>
                  </a:lnTo>
                  <a:lnTo>
                    <a:pt x="6666001" y="671702"/>
                  </a:lnTo>
                  <a:lnTo>
                    <a:pt x="6709596" y="662898"/>
                  </a:lnTo>
                  <a:lnTo>
                    <a:pt x="6745201" y="638889"/>
                  </a:lnTo>
                  <a:lnTo>
                    <a:pt x="6769210" y="603283"/>
                  </a:lnTo>
                  <a:lnTo>
                    <a:pt x="6778015" y="559688"/>
                  </a:lnTo>
                  <a:lnTo>
                    <a:pt x="6778015" y="111887"/>
                  </a:lnTo>
                  <a:lnTo>
                    <a:pt x="6769210" y="68365"/>
                  </a:lnTo>
                  <a:lnTo>
                    <a:pt x="6745201" y="32797"/>
                  </a:lnTo>
                  <a:lnTo>
                    <a:pt x="6709596" y="8802"/>
                  </a:lnTo>
                  <a:lnTo>
                    <a:pt x="666600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68273" y="3343275"/>
              <a:ext cx="6778625" cy="671830"/>
            </a:xfrm>
            <a:custGeom>
              <a:avLst/>
              <a:gdLst/>
              <a:ahLst/>
              <a:cxnLst/>
              <a:rect l="l" t="t" r="r" b="b"/>
              <a:pathLst>
                <a:path w="6778625" h="671829">
                  <a:moveTo>
                    <a:pt x="0" y="111887"/>
                  </a:moveTo>
                  <a:lnTo>
                    <a:pt x="8798" y="68365"/>
                  </a:lnTo>
                  <a:lnTo>
                    <a:pt x="32791" y="32797"/>
                  </a:lnTo>
                  <a:lnTo>
                    <a:pt x="68376" y="8802"/>
                  </a:lnTo>
                  <a:lnTo>
                    <a:pt x="111950" y="0"/>
                  </a:lnTo>
                  <a:lnTo>
                    <a:pt x="6666001" y="0"/>
                  </a:lnTo>
                  <a:lnTo>
                    <a:pt x="6709596" y="8802"/>
                  </a:lnTo>
                  <a:lnTo>
                    <a:pt x="6745201" y="32797"/>
                  </a:lnTo>
                  <a:lnTo>
                    <a:pt x="6769210" y="68365"/>
                  </a:lnTo>
                  <a:lnTo>
                    <a:pt x="6778015" y="111887"/>
                  </a:lnTo>
                  <a:lnTo>
                    <a:pt x="6778015" y="559688"/>
                  </a:lnTo>
                  <a:lnTo>
                    <a:pt x="6769210" y="603283"/>
                  </a:lnTo>
                  <a:lnTo>
                    <a:pt x="6745201" y="638889"/>
                  </a:lnTo>
                  <a:lnTo>
                    <a:pt x="6709596" y="662898"/>
                  </a:lnTo>
                  <a:lnTo>
                    <a:pt x="6666001" y="671702"/>
                  </a:lnTo>
                  <a:lnTo>
                    <a:pt x="111950" y="671702"/>
                  </a:lnTo>
                  <a:lnTo>
                    <a:pt x="68376" y="662898"/>
                  </a:lnTo>
                  <a:lnTo>
                    <a:pt x="32791" y="638889"/>
                  </a:lnTo>
                  <a:lnTo>
                    <a:pt x="8798" y="603283"/>
                  </a:lnTo>
                  <a:lnTo>
                    <a:pt x="0" y="559688"/>
                  </a:lnTo>
                  <a:lnTo>
                    <a:pt x="0" y="111887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7200" y="4740046"/>
              <a:ext cx="8229600" cy="227329"/>
            </a:xfrm>
            <a:custGeom>
              <a:avLst/>
              <a:gdLst/>
              <a:ahLst/>
              <a:cxnLst/>
              <a:rect l="l" t="t" r="r" b="b"/>
              <a:pathLst>
                <a:path w="8229600" h="227329">
                  <a:moveTo>
                    <a:pt x="0" y="226796"/>
                  </a:moveTo>
                  <a:lnTo>
                    <a:pt x="8229600" y="226796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226796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68273" y="4157472"/>
              <a:ext cx="6773545" cy="715645"/>
            </a:xfrm>
            <a:custGeom>
              <a:avLst/>
              <a:gdLst/>
              <a:ahLst/>
              <a:cxnLst/>
              <a:rect l="l" t="t" r="r" b="b"/>
              <a:pathLst>
                <a:path w="6773545" h="715645">
                  <a:moveTo>
                    <a:pt x="6653936" y="0"/>
                  </a:moveTo>
                  <a:lnTo>
                    <a:pt x="119240" y="0"/>
                  </a:lnTo>
                  <a:lnTo>
                    <a:pt x="72828" y="9382"/>
                  </a:lnTo>
                  <a:lnTo>
                    <a:pt x="34926" y="34956"/>
                  </a:lnTo>
                  <a:lnTo>
                    <a:pt x="9371" y="72866"/>
                  </a:lnTo>
                  <a:lnTo>
                    <a:pt x="0" y="119252"/>
                  </a:lnTo>
                  <a:lnTo>
                    <a:pt x="0" y="596264"/>
                  </a:lnTo>
                  <a:lnTo>
                    <a:pt x="9371" y="642631"/>
                  </a:lnTo>
                  <a:lnTo>
                    <a:pt x="34926" y="680497"/>
                  </a:lnTo>
                  <a:lnTo>
                    <a:pt x="72828" y="706028"/>
                  </a:lnTo>
                  <a:lnTo>
                    <a:pt x="119240" y="715390"/>
                  </a:lnTo>
                  <a:lnTo>
                    <a:pt x="6653936" y="715390"/>
                  </a:lnTo>
                  <a:lnTo>
                    <a:pt x="6700303" y="706028"/>
                  </a:lnTo>
                  <a:lnTo>
                    <a:pt x="6738169" y="680497"/>
                  </a:lnTo>
                  <a:lnTo>
                    <a:pt x="6763700" y="642631"/>
                  </a:lnTo>
                  <a:lnTo>
                    <a:pt x="6773062" y="596264"/>
                  </a:lnTo>
                  <a:lnTo>
                    <a:pt x="6773062" y="119252"/>
                  </a:lnTo>
                  <a:lnTo>
                    <a:pt x="6763700" y="72866"/>
                  </a:lnTo>
                  <a:lnTo>
                    <a:pt x="6738169" y="34956"/>
                  </a:lnTo>
                  <a:lnTo>
                    <a:pt x="6700303" y="9382"/>
                  </a:lnTo>
                  <a:lnTo>
                    <a:pt x="665393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8273" y="4157472"/>
              <a:ext cx="6773545" cy="715645"/>
            </a:xfrm>
            <a:custGeom>
              <a:avLst/>
              <a:gdLst/>
              <a:ahLst/>
              <a:cxnLst/>
              <a:rect l="l" t="t" r="r" b="b"/>
              <a:pathLst>
                <a:path w="6773545" h="715645">
                  <a:moveTo>
                    <a:pt x="0" y="119252"/>
                  </a:moveTo>
                  <a:lnTo>
                    <a:pt x="9371" y="72866"/>
                  </a:lnTo>
                  <a:lnTo>
                    <a:pt x="34926" y="34956"/>
                  </a:lnTo>
                  <a:lnTo>
                    <a:pt x="72828" y="9382"/>
                  </a:lnTo>
                  <a:lnTo>
                    <a:pt x="119240" y="0"/>
                  </a:lnTo>
                  <a:lnTo>
                    <a:pt x="6653936" y="0"/>
                  </a:lnTo>
                  <a:lnTo>
                    <a:pt x="6700303" y="9382"/>
                  </a:lnTo>
                  <a:lnTo>
                    <a:pt x="6738169" y="34956"/>
                  </a:lnTo>
                  <a:lnTo>
                    <a:pt x="6763700" y="72866"/>
                  </a:lnTo>
                  <a:lnTo>
                    <a:pt x="6773062" y="119252"/>
                  </a:lnTo>
                  <a:lnTo>
                    <a:pt x="6773062" y="596264"/>
                  </a:lnTo>
                  <a:lnTo>
                    <a:pt x="6763700" y="642631"/>
                  </a:lnTo>
                  <a:lnTo>
                    <a:pt x="6738169" y="680497"/>
                  </a:lnTo>
                  <a:lnTo>
                    <a:pt x="6700303" y="706028"/>
                  </a:lnTo>
                  <a:lnTo>
                    <a:pt x="6653936" y="715390"/>
                  </a:lnTo>
                  <a:lnTo>
                    <a:pt x="119240" y="715390"/>
                  </a:lnTo>
                  <a:lnTo>
                    <a:pt x="72828" y="706028"/>
                  </a:lnTo>
                  <a:lnTo>
                    <a:pt x="34926" y="680497"/>
                  </a:lnTo>
                  <a:lnTo>
                    <a:pt x="9371" y="642631"/>
                  </a:lnTo>
                  <a:lnTo>
                    <a:pt x="0" y="596264"/>
                  </a:lnTo>
                  <a:lnTo>
                    <a:pt x="0" y="11925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7200" y="5837250"/>
              <a:ext cx="8229600" cy="227329"/>
            </a:xfrm>
            <a:custGeom>
              <a:avLst/>
              <a:gdLst/>
              <a:ahLst/>
              <a:cxnLst/>
              <a:rect l="l" t="t" r="r" b="b"/>
              <a:pathLst>
                <a:path w="8229600" h="227329">
                  <a:moveTo>
                    <a:pt x="0" y="226796"/>
                  </a:moveTo>
                  <a:lnTo>
                    <a:pt x="8229600" y="226796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226796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68273" y="5015483"/>
              <a:ext cx="6916420" cy="955040"/>
            </a:xfrm>
            <a:custGeom>
              <a:avLst/>
              <a:gdLst/>
              <a:ahLst/>
              <a:cxnLst/>
              <a:rect l="l" t="t" r="r" b="b"/>
              <a:pathLst>
                <a:path w="6916420" h="955039">
                  <a:moveTo>
                    <a:pt x="6757060" y="0"/>
                  </a:moveTo>
                  <a:lnTo>
                    <a:pt x="159105" y="0"/>
                  </a:lnTo>
                  <a:lnTo>
                    <a:pt x="108816" y="8112"/>
                  </a:lnTo>
                  <a:lnTo>
                    <a:pt x="65140" y="30703"/>
                  </a:lnTo>
                  <a:lnTo>
                    <a:pt x="30698" y="65151"/>
                  </a:lnTo>
                  <a:lnTo>
                    <a:pt x="8111" y="108833"/>
                  </a:lnTo>
                  <a:lnTo>
                    <a:pt x="0" y="159131"/>
                  </a:lnTo>
                  <a:lnTo>
                    <a:pt x="0" y="795502"/>
                  </a:lnTo>
                  <a:lnTo>
                    <a:pt x="8111" y="845792"/>
                  </a:lnTo>
                  <a:lnTo>
                    <a:pt x="30698" y="889468"/>
                  </a:lnTo>
                  <a:lnTo>
                    <a:pt x="65140" y="923909"/>
                  </a:lnTo>
                  <a:lnTo>
                    <a:pt x="108816" y="946496"/>
                  </a:lnTo>
                  <a:lnTo>
                    <a:pt x="159105" y="954608"/>
                  </a:lnTo>
                  <a:lnTo>
                    <a:pt x="6757060" y="954608"/>
                  </a:lnTo>
                  <a:lnTo>
                    <a:pt x="6807357" y="946496"/>
                  </a:lnTo>
                  <a:lnTo>
                    <a:pt x="6851040" y="923909"/>
                  </a:lnTo>
                  <a:lnTo>
                    <a:pt x="6885487" y="889468"/>
                  </a:lnTo>
                  <a:lnTo>
                    <a:pt x="6908078" y="845792"/>
                  </a:lnTo>
                  <a:lnTo>
                    <a:pt x="6916191" y="795502"/>
                  </a:lnTo>
                  <a:lnTo>
                    <a:pt x="6916191" y="159131"/>
                  </a:lnTo>
                  <a:lnTo>
                    <a:pt x="6908078" y="108833"/>
                  </a:lnTo>
                  <a:lnTo>
                    <a:pt x="6885487" y="65151"/>
                  </a:lnTo>
                  <a:lnTo>
                    <a:pt x="6851040" y="30703"/>
                  </a:lnTo>
                  <a:lnTo>
                    <a:pt x="6807357" y="8112"/>
                  </a:lnTo>
                  <a:lnTo>
                    <a:pt x="675706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68273" y="5015483"/>
              <a:ext cx="6916420" cy="955040"/>
            </a:xfrm>
            <a:custGeom>
              <a:avLst/>
              <a:gdLst/>
              <a:ahLst/>
              <a:cxnLst/>
              <a:rect l="l" t="t" r="r" b="b"/>
              <a:pathLst>
                <a:path w="6916420" h="955039">
                  <a:moveTo>
                    <a:pt x="0" y="159131"/>
                  </a:moveTo>
                  <a:lnTo>
                    <a:pt x="8111" y="108833"/>
                  </a:lnTo>
                  <a:lnTo>
                    <a:pt x="30698" y="65151"/>
                  </a:lnTo>
                  <a:lnTo>
                    <a:pt x="65140" y="30703"/>
                  </a:lnTo>
                  <a:lnTo>
                    <a:pt x="108816" y="8112"/>
                  </a:lnTo>
                  <a:lnTo>
                    <a:pt x="159105" y="0"/>
                  </a:lnTo>
                  <a:lnTo>
                    <a:pt x="6757060" y="0"/>
                  </a:lnTo>
                  <a:lnTo>
                    <a:pt x="6807357" y="8112"/>
                  </a:lnTo>
                  <a:lnTo>
                    <a:pt x="6851040" y="30703"/>
                  </a:lnTo>
                  <a:lnTo>
                    <a:pt x="6885487" y="65151"/>
                  </a:lnTo>
                  <a:lnTo>
                    <a:pt x="6908078" y="108833"/>
                  </a:lnTo>
                  <a:lnTo>
                    <a:pt x="6916191" y="159131"/>
                  </a:lnTo>
                  <a:lnTo>
                    <a:pt x="6916191" y="795502"/>
                  </a:lnTo>
                  <a:lnTo>
                    <a:pt x="6908078" y="845792"/>
                  </a:lnTo>
                  <a:lnTo>
                    <a:pt x="6885487" y="889468"/>
                  </a:lnTo>
                  <a:lnTo>
                    <a:pt x="6851040" y="923909"/>
                  </a:lnTo>
                  <a:lnTo>
                    <a:pt x="6807357" y="946496"/>
                  </a:lnTo>
                  <a:lnTo>
                    <a:pt x="6757060" y="954608"/>
                  </a:lnTo>
                  <a:lnTo>
                    <a:pt x="159105" y="954608"/>
                  </a:lnTo>
                  <a:lnTo>
                    <a:pt x="108816" y="946496"/>
                  </a:lnTo>
                  <a:lnTo>
                    <a:pt x="65140" y="923909"/>
                  </a:lnTo>
                  <a:lnTo>
                    <a:pt x="30698" y="889468"/>
                  </a:lnTo>
                  <a:lnTo>
                    <a:pt x="8111" y="845792"/>
                  </a:lnTo>
                  <a:lnTo>
                    <a:pt x="0" y="795502"/>
                  </a:lnTo>
                  <a:lnTo>
                    <a:pt x="0" y="15913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105306" y="2715895"/>
            <a:ext cx="6315710" cy="3095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Arial"/>
                <a:cs typeface="Arial"/>
              </a:rPr>
              <a:t>за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организационное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сопровождение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Диктанта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280"/>
              </a:spcBef>
            </a:pPr>
            <a:r>
              <a:rPr sz="2000" b="1" spc="-15" dirty="0">
                <a:latin typeface="Arial"/>
                <a:cs typeface="Arial"/>
              </a:rPr>
              <a:t>за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проведение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Диктанта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за </a:t>
            </a:r>
            <a:r>
              <a:rPr sz="2000" b="1" spc="-10" dirty="0">
                <a:latin typeface="Arial"/>
                <a:cs typeface="Arial"/>
              </a:rPr>
              <a:t>техническое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сопровождение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Диктанта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Arial"/>
              <a:cs typeface="Arial"/>
            </a:endParaRPr>
          </a:p>
          <a:p>
            <a:pPr marL="27305" marR="5080">
              <a:lnSpc>
                <a:spcPts val="2300"/>
              </a:lnSpc>
            </a:pPr>
            <a:r>
              <a:rPr sz="2000" b="1" spc="-15" dirty="0">
                <a:latin typeface="Arial"/>
                <a:cs typeface="Arial"/>
              </a:rPr>
              <a:t>за </a:t>
            </a:r>
            <a:r>
              <a:rPr sz="2000" b="1" spc="-5" dirty="0">
                <a:latin typeface="Arial"/>
                <a:cs typeface="Arial"/>
              </a:rPr>
              <a:t>проведение мероприятий </a:t>
            </a:r>
            <a:r>
              <a:rPr sz="2000" b="1" dirty="0">
                <a:latin typeface="Arial"/>
                <a:cs typeface="Arial"/>
              </a:rPr>
              <a:t>по </a:t>
            </a:r>
            <a:r>
              <a:rPr sz="2000" b="1" spc="-5" dirty="0">
                <a:latin typeface="Arial"/>
                <a:cs typeface="Arial"/>
              </a:rPr>
              <a:t>предотвращению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вирусных</a:t>
            </a:r>
            <a:r>
              <a:rPr sz="2000" b="1" spc="-5" dirty="0">
                <a:latin typeface="Arial"/>
                <a:cs typeface="Arial"/>
              </a:rPr>
              <a:t> мероприятий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1832" y="92710"/>
            <a:ext cx="57175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2392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Порядок</a:t>
            </a:r>
            <a:r>
              <a:rPr spc="10" dirty="0"/>
              <a:t> </a:t>
            </a:r>
            <a:r>
              <a:rPr spc="-10" dirty="0"/>
              <a:t>организации </a:t>
            </a:r>
            <a:r>
              <a:rPr spc="-5" dirty="0"/>
              <a:t> </a:t>
            </a:r>
            <a:r>
              <a:rPr spc="-10" dirty="0"/>
              <a:t>Диктанта</a:t>
            </a:r>
            <a:r>
              <a:rPr spc="35" dirty="0"/>
              <a:t> </a:t>
            </a:r>
            <a:r>
              <a:rPr spc="-5" dirty="0"/>
              <a:t>Победы на</a:t>
            </a:r>
            <a:r>
              <a:rPr spc="-20" dirty="0"/>
              <a:t> </a:t>
            </a:r>
            <a:r>
              <a:rPr spc="-5" dirty="0"/>
              <a:t>площадках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25780" y="1112900"/>
            <a:ext cx="8348980" cy="5556885"/>
            <a:chOff x="425780" y="1112900"/>
            <a:chExt cx="8348980" cy="5556885"/>
          </a:xfrm>
        </p:grpSpPr>
        <p:sp>
          <p:nvSpPr>
            <p:cNvPr id="4" name="object 4"/>
            <p:cNvSpPr/>
            <p:nvPr/>
          </p:nvSpPr>
          <p:spPr>
            <a:xfrm>
              <a:off x="900112" y="1125537"/>
              <a:ext cx="7848600" cy="640080"/>
            </a:xfrm>
            <a:custGeom>
              <a:avLst/>
              <a:gdLst/>
              <a:ahLst/>
              <a:cxnLst/>
              <a:rect l="l" t="t" r="r" b="b"/>
              <a:pathLst>
                <a:path w="7848600" h="640080">
                  <a:moveTo>
                    <a:pt x="7848600" y="0"/>
                  </a:moveTo>
                  <a:lnTo>
                    <a:pt x="0" y="0"/>
                  </a:lnTo>
                  <a:lnTo>
                    <a:pt x="0" y="639889"/>
                  </a:lnTo>
                  <a:lnTo>
                    <a:pt x="7848600" y="639889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00112" y="1119250"/>
              <a:ext cx="7849234" cy="665480"/>
            </a:xfrm>
            <a:custGeom>
              <a:avLst/>
              <a:gdLst/>
              <a:ahLst/>
              <a:cxnLst/>
              <a:rect l="l" t="t" r="r" b="b"/>
              <a:pathLst>
                <a:path w="7849234" h="665480">
                  <a:moveTo>
                    <a:pt x="0" y="0"/>
                  </a:moveTo>
                  <a:lnTo>
                    <a:pt x="0" y="665226"/>
                  </a:lnTo>
                </a:path>
                <a:path w="7849234" h="665480">
                  <a:moveTo>
                    <a:pt x="7848663" y="0"/>
                  </a:moveTo>
                  <a:lnTo>
                    <a:pt x="7848663" y="66522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3762" y="1119250"/>
              <a:ext cx="7861934" cy="12700"/>
            </a:xfrm>
            <a:custGeom>
              <a:avLst/>
              <a:gdLst/>
              <a:ahLst/>
              <a:cxnLst/>
              <a:rect l="l" t="t" r="r" b="b"/>
              <a:pathLst>
                <a:path w="7861934" h="12700">
                  <a:moveTo>
                    <a:pt x="0" y="12700"/>
                  </a:moveTo>
                  <a:lnTo>
                    <a:pt x="7861363" y="12700"/>
                  </a:lnTo>
                  <a:lnTo>
                    <a:pt x="786136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762" y="1765426"/>
              <a:ext cx="7861934" cy="0"/>
            </a:xfrm>
            <a:custGeom>
              <a:avLst/>
              <a:gdLst/>
              <a:ahLst/>
              <a:cxnLst/>
              <a:rect l="l" t="t" r="r" b="b"/>
              <a:pathLst>
                <a:path w="7861934">
                  <a:moveTo>
                    <a:pt x="0" y="0"/>
                  </a:moveTo>
                  <a:lnTo>
                    <a:pt x="7861363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6688" y="1500123"/>
              <a:ext cx="1818639" cy="5169535"/>
            </a:xfrm>
            <a:custGeom>
              <a:avLst/>
              <a:gdLst/>
              <a:ahLst/>
              <a:cxnLst/>
              <a:rect l="l" t="t" r="r" b="b"/>
              <a:pathLst>
                <a:path w="1818639" h="5169534">
                  <a:moveTo>
                    <a:pt x="1636623" y="0"/>
                  </a:moveTo>
                  <a:lnTo>
                    <a:pt x="181851" y="0"/>
                  </a:lnTo>
                  <a:lnTo>
                    <a:pt x="133508" y="6495"/>
                  </a:lnTo>
                  <a:lnTo>
                    <a:pt x="90068" y="24826"/>
                  </a:lnTo>
                  <a:lnTo>
                    <a:pt x="53263" y="53260"/>
                  </a:lnTo>
                  <a:lnTo>
                    <a:pt x="24828" y="90066"/>
                  </a:lnTo>
                  <a:lnTo>
                    <a:pt x="6496" y="133511"/>
                  </a:lnTo>
                  <a:lnTo>
                    <a:pt x="0" y="181863"/>
                  </a:lnTo>
                  <a:lnTo>
                    <a:pt x="0" y="4987391"/>
                  </a:lnTo>
                  <a:lnTo>
                    <a:pt x="6496" y="5035733"/>
                  </a:lnTo>
                  <a:lnTo>
                    <a:pt x="24828" y="5079171"/>
                  </a:lnTo>
                  <a:lnTo>
                    <a:pt x="53263" y="5115972"/>
                  </a:lnTo>
                  <a:lnTo>
                    <a:pt x="90068" y="5144404"/>
                  </a:lnTo>
                  <a:lnTo>
                    <a:pt x="133508" y="5162735"/>
                  </a:lnTo>
                  <a:lnTo>
                    <a:pt x="181851" y="5169230"/>
                  </a:lnTo>
                  <a:lnTo>
                    <a:pt x="1636623" y="5169230"/>
                  </a:lnTo>
                  <a:lnTo>
                    <a:pt x="1684922" y="5162735"/>
                  </a:lnTo>
                  <a:lnTo>
                    <a:pt x="1728331" y="5144404"/>
                  </a:lnTo>
                  <a:lnTo>
                    <a:pt x="1765115" y="5115972"/>
                  </a:lnTo>
                  <a:lnTo>
                    <a:pt x="1793539" y="5079171"/>
                  </a:lnTo>
                  <a:lnTo>
                    <a:pt x="1811865" y="5035733"/>
                  </a:lnTo>
                  <a:lnTo>
                    <a:pt x="1818360" y="4987391"/>
                  </a:lnTo>
                  <a:lnTo>
                    <a:pt x="1818360" y="181863"/>
                  </a:lnTo>
                  <a:lnTo>
                    <a:pt x="1811865" y="133511"/>
                  </a:lnTo>
                  <a:lnTo>
                    <a:pt x="1793539" y="90066"/>
                  </a:lnTo>
                  <a:lnTo>
                    <a:pt x="1765115" y="53260"/>
                  </a:lnTo>
                  <a:lnTo>
                    <a:pt x="1728331" y="24826"/>
                  </a:lnTo>
                  <a:lnTo>
                    <a:pt x="1684922" y="6495"/>
                  </a:lnTo>
                  <a:lnTo>
                    <a:pt x="16366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8480" y="1645792"/>
              <a:ext cx="3027045" cy="1673860"/>
            </a:xfrm>
            <a:custGeom>
              <a:avLst/>
              <a:gdLst/>
              <a:ahLst/>
              <a:cxnLst/>
              <a:rect l="l" t="t" r="r" b="b"/>
              <a:pathLst>
                <a:path w="3027045" h="1673860">
                  <a:moveTo>
                    <a:pt x="2859455" y="0"/>
                  </a:moveTo>
                  <a:lnTo>
                    <a:pt x="167335" y="0"/>
                  </a:lnTo>
                  <a:lnTo>
                    <a:pt x="122850" y="5978"/>
                  </a:lnTo>
                  <a:lnTo>
                    <a:pt x="82877" y="22850"/>
                  </a:lnTo>
                  <a:lnTo>
                    <a:pt x="49010" y="49021"/>
                  </a:lnTo>
                  <a:lnTo>
                    <a:pt x="22845" y="82898"/>
                  </a:lnTo>
                  <a:lnTo>
                    <a:pt x="5977" y="122884"/>
                  </a:lnTo>
                  <a:lnTo>
                    <a:pt x="0" y="167386"/>
                  </a:lnTo>
                  <a:lnTo>
                    <a:pt x="0" y="1506093"/>
                  </a:lnTo>
                  <a:lnTo>
                    <a:pt x="5977" y="1550585"/>
                  </a:lnTo>
                  <a:lnTo>
                    <a:pt x="22845" y="1590548"/>
                  </a:lnTo>
                  <a:lnTo>
                    <a:pt x="49010" y="1624393"/>
                  </a:lnTo>
                  <a:lnTo>
                    <a:pt x="82877" y="1650534"/>
                  </a:lnTo>
                  <a:lnTo>
                    <a:pt x="122850" y="1667383"/>
                  </a:lnTo>
                  <a:lnTo>
                    <a:pt x="167335" y="1673352"/>
                  </a:lnTo>
                  <a:lnTo>
                    <a:pt x="2859455" y="1673352"/>
                  </a:lnTo>
                  <a:lnTo>
                    <a:pt x="2903957" y="1667383"/>
                  </a:lnTo>
                  <a:lnTo>
                    <a:pt x="2943943" y="1650534"/>
                  </a:lnTo>
                  <a:lnTo>
                    <a:pt x="2977819" y="1624393"/>
                  </a:lnTo>
                  <a:lnTo>
                    <a:pt x="3003991" y="1590548"/>
                  </a:lnTo>
                  <a:lnTo>
                    <a:pt x="3020863" y="1550585"/>
                  </a:lnTo>
                  <a:lnTo>
                    <a:pt x="3026841" y="1506093"/>
                  </a:lnTo>
                  <a:lnTo>
                    <a:pt x="3026841" y="167386"/>
                  </a:lnTo>
                  <a:lnTo>
                    <a:pt x="3020863" y="122884"/>
                  </a:lnTo>
                  <a:lnTo>
                    <a:pt x="3003991" y="82898"/>
                  </a:lnTo>
                  <a:lnTo>
                    <a:pt x="2977819" y="49022"/>
                  </a:lnTo>
                  <a:lnTo>
                    <a:pt x="2943943" y="22850"/>
                  </a:lnTo>
                  <a:lnTo>
                    <a:pt x="2903957" y="5978"/>
                  </a:lnTo>
                  <a:lnTo>
                    <a:pt x="2859455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8480" y="1645792"/>
              <a:ext cx="3027045" cy="1673860"/>
            </a:xfrm>
            <a:custGeom>
              <a:avLst/>
              <a:gdLst/>
              <a:ahLst/>
              <a:cxnLst/>
              <a:rect l="l" t="t" r="r" b="b"/>
              <a:pathLst>
                <a:path w="3027045" h="1673860">
                  <a:moveTo>
                    <a:pt x="0" y="167386"/>
                  </a:moveTo>
                  <a:lnTo>
                    <a:pt x="5977" y="122884"/>
                  </a:lnTo>
                  <a:lnTo>
                    <a:pt x="22845" y="82898"/>
                  </a:lnTo>
                  <a:lnTo>
                    <a:pt x="49010" y="49021"/>
                  </a:lnTo>
                  <a:lnTo>
                    <a:pt x="82877" y="22850"/>
                  </a:lnTo>
                  <a:lnTo>
                    <a:pt x="122850" y="5978"/>
                  </a:lnTo>
                  <a:lnTo>
                    <a:pt x="167335" y="0"/>
                  </a:lnTo>
                  <a:lnTo>
                    <a:pt x="2859455" y="0"/>
                  </a:lnTo>
                  <a:lnTo>
                    <a:pt x="2903957" y="5978"/>
                  </a:lnTo>
                  <a:lnTo>
                    <a:pt x="2943943" y="22850"/>
                  </a:lnTo>
                  <a:lnTo>
                    <a:pt x="2977819" y="49022"/>
                  </a:lnTo>
                  <a:lnTo>
                    <a:pt x="3003991" y="82898"/>
                  </a:lnTo>
                  <a:lnTo>
                    <a:pt x="3020863" y="122884"/>
                  </a:lnTo>
                  <a:lnTo>
                    <a:pt x="3026841" y="167386"/>
                  </a:lnTo>
                  <a:lnTo>
                    <a:pt x="3026841" y="1506093"/>
                  </a:lnTo>
                  <a:lnTo>
                    <a:pt x="3020863" y="1550585"/>
                  </a:lnTo>
                  <a:lnTo>
                    <a:pt x="3003991" y="1590548"/>
                  </a:lnTo>
                  <a:lnTo>
                    <a:pt x="2977819" y="1624393"/>
                  </a:lnTo>
                  <a:lnTo>
                    <a:pt x="2943943" y="1650534"/>
                  </a:lnTo>
                  <a:lnTo>
                    <a:pt x="2903957" y="1667383"/>
                  </a:lnTo>
                  <a:lnTo>
                    <a:pt x="2859455" y="1673352"/>
                  </a:lnTo>
                  <a:lnTo>
                    <a:pt x="167335" y="1673352"/>
                  </a:lnTo>
                  <a:lnTo>
                    <a:pt x="122850" y="1667383"/>
                  </a:lnTo>
                  <a:lnTo>
                    <a:pt x="82877" y="1650534"/>
                  </a:lnTo>
                  <a:lnTo>
                    <a:pt x="49010" y="1624393"/>
                  </a:lnTo>
                  <a:lnTo>
                    <a:pt x="22845" y="1590548"/>
                  </a:lnTo>
                  <a:lnTo>
                    <a:pt x="5977" y="1550585"/>
                  </a:lnTo>
                  <a:lnTo>
                    <a:pt x="0" y="1506093"/>
                  </a:lnTo>
                  <a:lnTo>
                    <a:pt x="0" y="16738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88365" y="1152525"/>
            <a:ext cx="7459980" cy="789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22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Функции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ответственного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за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организационное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сопровождение</a:t>
            </a:r>
            <a:endParaRPr sz="1800">
              <a:latin typeface="Arial"/>
              <a:cs typeface="Arial"/>
            </a:endParaRPr>
          </a:p>
          <a:p>
            <a:pPr marL="403225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Диктанта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latin typeface="Arial"/>
                <a:cs typeface="Arial"/>
              </a:rPr>
              <a:t>Проведение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информационной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2937" y="1886457"/>
            <a:ext cx="2717800" cy="13436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7015" marR="239395" indent="394335">
              <a:lnSpc>
                <a:spcPts val="1450"/>
              </a:lnSpc>
              <a:spcBef>
                <a:spcPts val="340"/>
              </a:spcBef>
            </a:pPr>
            <a:r>
              <a:rPr sz="1400" b="1" spc="-5" dirty="0">
                <a:latin typeface="Arial"/>
                <a:cs typeface="Arial"/>
              </a:rPr>
              <a:t>компании среди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spc="-30" dirty="0">
                <a:latin typeface="Arial"/>
                <a:cs typeface="Arial"/>
              </a:rPr>
              <a:t>б</a:t>
            </a:r>
            <a:r>
              <a:rPr sz="1400" b="1" spc="-50" dirty="0">
                <a:latin typeface="Arial"/>
                <a:cs typeface="Arial"/>
              </a:rPr>
              <a:t>у</a:t>
            </a:r>
            <a:r>
              <a:rPr sz="1400" b="1" dirty="0">
                <a:latin typeface="Arial"/>
                <a:cs typeface="Arial"/>
              </a:rPr>
              <a:t>чающи</a:t>
            </a:r>
            <a:r>
              <a:rPr sz="1400" b="1" spc="-35" dirty="0">
                <a:latin typeface="Arial"/>
                <a:cs typeface="Arial"/>
              </a:rPr>
              <a:t>х</a:t>
            </a:r>
            <a:r>
              <a:rPr sz="1400" b="1" spc="-5" dirty="0">
                <a:latin typeface="Arial"/>
                <a:cs typeface="Arial"/>
              </a:rPr>
              <a:t>ся/с</a:t>
            </a:r>
            <a:r>
              <a:rPr sz="1400" b="1" spc="30" dirty="0">
                <a:latin typeface="Arial"/>
                <a:cs typeface="Arial"/>
              </a:rPr>
              <a:t>т</a:t>
            </a:r>
            <a:r>
              <a:rPr sz="1400" b="1" spc="-75" dirty="0">
                <a:latin typeface="Arial"/>
                <a:cs typeface="Arial"/>
              </a:rPr>
              <a:t>у</a:t>
            </a:r>
            <a:r>
              <a:rPr sz="1400" b="1" dirty="0">
                <a:latin typeface="Arial"/>
                <a:cs typeface="Arial"/>
              </a:rPr>
              <a:t>де</a:t>
            </a:r>
            <a:r>
              <a:rPr sz="1400" b="1" spc="10" dirty="0">
                <a:latin typeface="Arial"/>
                <a:cs typeface="Arial"/>
              </a:rPr>
              <a:t>н</a:t>
            </a:r>
            <a:r>
              <a:rPr sz="1400" b="1" spc="-40" dirty="0">
                <a:latin typeface="Arial"/>
                <a:cs typeface="Arial"/>
              </a:rPr>
              <a:t>т</a:t>
            </a:r>
            <a:r>
              <a:rPr sz="1400" b="1" spc="-10" dirty="0">
                <a:latin typeface="Arial"/>
                <a:cs typeface="Arial"/>
              </a:rPr>
              <a:t>о</a:t>
            </a:r>
            <a:r>
              <a:rPr sz="1400" b="1" dirty="0">
                <a:latin typeface="Arial"/>
                <a:cs typeface="Arial"/>
              </a:rPr>
              <a:t>в,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ts val="1320"/>
              </a:lnSpc>
              <a:spcBef>
                <a:spcPts val="5"/>
              </a:spcBef>
            </a:pPr>
            <a:r>
              <a:rPr sz="1400" b="1" spc="-10" dirty="0">
                <a:latin typeface="Arial"/>
                <a:cs typeface="Arial"/>
              </a:rPr>
              <a:t>родителей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(законных</a:t>
            </a:r>
            <a:endParaRPr sz="1400">
              <a:latin typeface="Arial"/>
              <a:cs typeface="Arial"/>
            </a:endParaRPr>
          </a:p>
          <a:p>
            <a:pPr marL="12065" marR="5080" algn="ctr">
              <a:lnSpc>
                <a:spcPct val="86300"/>
              </a:lnSpc>
              <a:spcBef>
                <a:spcPts val="114"/>
              </a:spcBef>
            </a:pPr>
            <a:r>
              <a:rPr sz="1400" b="1" spc="-10" dirty="0">
                <a:latin typeface="Arial"/>
                <a:cs typeface="Arial"/>
              </a:rPr>
              <a:t>представителей) </a:t>
            </a:r>
            <a:r>
              <a:rPr sz="1400" b="1" spc="-5" dirty="0">
                <a:latin typeface="Arial"/>
                <a:cs typeface="Arial"/>
              </a:rPr>
              <a:t>(размещение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информации </a:t>
            </a:r>
            <a:r>
              <a:rPr sz="1400" b="1" dirty="0">
                <a:latin typeface="Arial"/>
                <a:cs typeface="Arial"/>
              </a:rPr>
              <a:t>о </a:t>
            </a:r>
            <a:r>
              <a:rPr sz="1400" b="1" spc="-5" dirty="0">
                <a:latin typeface="Arial"/>
                <a:cs typeface="Arial"/>
              </a:rPr>
              <a:t>проведении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 </a:t>
            </a:r>
            <a:r>
              <a:rPr sz="1400" b="1" dirty="0">
                <a:latin typeface="Arial"/>
                <a:cs typeface="Arial"/>
              </a:rPr>
              <a:t>на </a:t>
            </a:r>
            <a:r>
              <a:rPr sz="1400" b="1" spc="-5" dirty="0">
                <a:latin typeface="Arial"/>
                <a:cs typeface="Arial"/>
              </a:rPr>
              <a:t>официальном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сайте,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стендах)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06564" y="4035678"/>
            <a:ext cx="2445385" cy="1699260"/>
            <a:chOff x="706564" y="4035678"/>
            <a:chExt cx="2445385" cy="1699260"/>
          </a:xfrm>
        </p:grpSpPr>
        <p:sp>
          <p:nvSpPr>
            <p:cNvPr id="14" name="object 14"/>
            <p:cNvSpPr/>
            <p:nvPr/>
          </p:nvSpPr>
          <p:spPr>
            <a:xfrm>
              <a:off x="719264" y="4048378"/>
              <a:ext cx="2419985" cy="1673860"/>
            </a:xfrm>
            <a:custGeom>
              <a:avLst/>
              <a:gdLst/>
              <a:ahLst/>
              <a:cxnLst/>
              <a:rect l="l" t="t" r="r" b="b"/>
              <a:pathLst>
                <a:path w="2419985" h="1673860">
                  <a:moveTo>
                    <a:pt x="2252408" y="0"/>
                  </a:moveTo>
                  <a:lnTo>
                    <a:pt x="167335" y="0"/>
                  </a:lnTo>
                  <a:lnTo>
                    <a:pt x="122850" y="5978"/>
                  </a:lnTo>
                  <a:lnTo>
                    <a:pt x="82877" y="22850"/>
                  </a:lnTo>
                  <a:lnTo>
                    <a:pt x="49010" y="49021"/>
                  </a:lnTo>
                  <a:lnTo>
                    <a:pt x="22845" y="82898"/>
                  </a:lnTo>
                  <a:lnTo>
                    <a:pt x="5977" y="122884"/>
                  </a:lnTo>
                  <a:lnTo>
                    <a:pt x="0" y="167386"/>
                  </a:lnTo>
                  <a:lnTo>
                    <a:pt x="0" y="1506093"/>
                  </a:lnTo>
                  <a:lnTo>
                    <a:pt x="5977" y="1550567"/>
                  </a:lnTo>
                  <a:lnTo>
                    <a:pt x="22845" y="1590532"/>
                  </a:lnTo>
                  <a:lnTo>
                    <a:pt x="49010" y="1624395"/>
                  </a:lnTo>
                  <a:lnTo>
                    <a:pt x="82877" y="1650557"/>
                  </a:lnTo>
                  <a:lnTo>
                    <a:pt x="122850" y="1667425"/>
                  </a:lnTo>
                  <a:lnTo>
                    <a:pt x="167335" y="1673402"/>
                  </a:lnTo>
                  <a:lnTo>
                    <a:pt x="2252408" y="1673402"/>
                  </a:lnTo>
                  <a:lnTo>
                    <a:pt x="2296856" y="1667425"/>
                  </a:lnTo>
                  <a:lnTo>
                    <a:pt x="2336807" y="1650557"/>
                  </a:lnTo>
                  <a:lnTo>
                    <a:pt x="2370661" y="1624395"/>
                  </a:lnTo>
                  <a:lnTo>
                    <a:pt x="2396821" y="1590532"/>
                  </a:lnTo>
                  <a:lnTo>
                    <a:pt x="2413689" y="1550567"/>
                  </a:lnTo>
                  <a:lnTo>
                    <a:pt x="2419667" y="1506093"/>
                  </a:lnTo>
                  <a:lnTo>
                    <a:pt x="2419667" y="167386"/>
                  </a:lnTo>
                  <a:lnTo>
                    <a:pt x="2413689" y="122884"/>
                  </a:lnTo>
                  <a:lnTo>
                    <a:pt x="2396821" y="82898"/>
                  </a:lnTo>
                  <a:lnTo>
                    <a:pt x="2370661" y="49022"/>
                  </a:lnTo>
                  <a:lnTo>
                    <a:pt x="2336807" y="22850"/>
                  </a:lnTo>
                  <a:lnTo>
                    <a:pt x="2296856" y="5978"/>
                  </a:lnTo>
                  <a:lnTo>
                    <a:pt x="2252408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19264" y="4048378"/>
              <a:ext cx="2419985" cy="1673860"/>
            </a:xfrm>
            <a:custGeom>
              <a:avLst/>
              <a:gdLst/>
              <a:ahLst/>
              <a:cxnLst/>
              <a:rect l="l" t="t" r="r" b="b"/>
              <a:pathLst>
                <a:path w="2419985" h="1673860">
                  <a:moveTo>
                    <a:pt x="0" y="167386"/>
                  </a:moveTo>
                  <a:lnTo>
                    <a:pt x="5977" y="122884"/>
                  </a:lnTo>
                  <a:lnTo>
                    <a:pt x="22845" y="82898"/>
                  </a:lnTo>
                  <a:lnTo>
                    <a:pt x="49010" y="49021"/>
                  </a:lnTo>
                  <a:lnTo>
                    <a:pt x="82877" y="22850"/>
                  </a:lnTo>
                  <a:lnTo>
                    <a:pt x="122850" y="5978"/>
                  </a:lnTo>
                  <a:lnTo>
                    <a:pt x="167335" y="0"/>
                  </a:lnTo>
                  <a:lnTo>
                    <a:pt x="2252408" y="0"/>
                  </a:lnTo>
                  <a:lnTo>
                    <a:pt x="2296856" y="5978"/>
                  </a:lnTo>
                  <a:lnTo>
                    <a:pt x="2336807" y="22850"/>
                  </a:lnTo>
                  <a:lnTo>
                    <a:pt x="2370661" y="49022"/>
                  </a:lnTo>
                  <a:lnTo>
                    <a:pt x="2396821" y="82898"/>
                  </a:lnTo>
                  <a:lnTo>
                    <a:pt x="2413689" y="122884"/>
                  </a:lnTo>
                  <a:lnTo>
                    <a:pt x="2419667" y="167386"/>
                  </a:lnTo>
                  <a:lnTo>
                    <a:pt x="2419667" y="1506093"/>
                  </a:lnTo>
                  <a:lnTo>
                    <a:pt x="2413689" y="1550567"/>
                  </a:lnTo>
                  <a:lnTo>
                    <a:pt x="2396821" y="1590532"/>
                  </a:lnTo>
                  <a:lnTo>
                    <a:pt x="2370661" y="1624395"/>
                  </a:lnTo>
                  <a:lnTo>
                    <a:pt x="2336807" y="1650557"/>
                  </a:lnTo>
                  <a:lnTo>
                    <a:pt x="2296856" y="1667425"/>
                  </a:lnTo>
                  <a:lnTo>
                    <a:pt x="2252408" y="1673402"/>
                  </a:lnTo>
                  <a:lnTo>
                    <a:pt x="167335" y="1673402"/>
                  </a:lnTo>
                  <a:lnTo>
                    <a:pt x="122850" y="1667425"/>
                  </a:lnTo>
                  <a:lnTo>
                    <a:pt x="82877" y="1650557"/>
                  </a:lnTo>
                  <a:lnTo>
                    <a:pt x="49010" y="1624395"/>
                  </a:lnTo>
                  <a:lnTo>
                    <a:pt x="22845" y="1590532"/>
                  </a:lnTo>
                  <a:lnTo>
                    <a:pt x="5977" y="1550567"/>
                  </a:lnTo>
                  <a:lnTo>
                    <a:pt x="0" y="1506093"/>
                  </a:lnTo>
                  <a:lnTo>
                    <a:pt x="0" y="16738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939190" y="4069460"/>
            <a:ext cx="1979295" cy="159956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2384" marR="23495" indent="-1270" algn="ctr">
              <a:lnSpc>
                <a:spcPct val="86200"/>
              </a:lnSpc>
              <a:spcBef>
                <a:spcPts val="335"/>
              </a:spcBef>
            </a:pPr>
            <a:r>
              <a:rPr sz="1400" b="1" spc="-5" dirty="0">
                <a:latin typeface="Arial"/>
                <a:cs typeface="Arial"/>
              </a:rPr>
              <a:t>Определение </a:t>
            </a:r>
            <a:r>
              <a:rPr sz="1400" b="1" spc="-10" dirty="0">
                <a:latin typeface="Arial"/>
                <a:cs typeface="Arial"/>
              </a:rPr>
              <a:t>штаба </a:t>
            </a:r>
            <a:r>
              <a:rPr sz="1400" b="1" spc="-5" dirty="0">
                <a:latin typeface="Arial"/>
                <a:cs typeface="Arial"/>
              </a:rPr>
              <a:t> проведения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Победы </a:t>
            </a:r>
            <a:r>
              <a:rPr sz="1400" b="1" spc="-5" dirty="0">
                <a:latin typeface="Arial"/>
                <a:cs typeface="Arial"/>
              </a:rPr>
              <a:t>(помещения,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оснащенного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50"/>
              </a:lnSpc>
            </a:pPr>
            <a:r>
              <a:rPr sz="1400" b="1" spc="-15" dirty="0">
                <a:latin typeface="Arial"/>
                <a:cs typeface="Arial"/>
              </a:rPr>
              <a:t>оборудованием).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ct val="86100"/>
              </a:lnSpc>
              <a:spcBef>
                <a:spcPts val="570"/>
              </a:spcBef>
            </a:pPr>
            <a:r>
              <a:rPr sz="1400" b="1" spc="-15" dirty="0">
                <a:latin typeface="Arial"/>
                <a:cs typeface="Arial"/>
              </a:rPr>
              <a:t>Подготовка </a:t>
            </a:r>
            <a:r>
              <a:rPr sz="1400" b="1" spc="-10" dirty="0">
                <a:latin typeface="Arial"/>
                <a:cs typeface="Arial"/>
              </a:rPr>
              <a:t>места </a:t>
            </a:r>
            <a:r>
              <a:rPr sz="1400" b="1" spc="-5" dirty="0">
                <a:latin typeface="Arial"/>
                <a:cs typeface="Arial"/>
              </a:rPr>
              <a:t>для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регистрации </a:t>
            </a:r>
            <a:r>
              <a:rPr sz="1400" b="1" dirty="0">
                <a:latin typeface="Arial"/>
                <a:cs typeface="Arial"/>
              </a:rPr>
              <a:t>и </a:t>
            </a:r>
            <a:r>
              <a:rPr sz="1400" b="1" spc="-10" dirty="0">
                <a:latin typeface="Arial"/>
                <a:cs typeface="Arial"/>
              </a:rPr>
              <a:t>листов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регистрации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725417" y="1500124"/>
            <a:ext cx="2416175" cy="5169535"/>
            <a:chOff x="3725417" y="1500124"/>
            <a:chExt cx="2416175" cy="5169535"/>
          </a:xfrm>
        </p:grpSpPr>
        <p:sp>
          <p:nvSpPr>
            <p:cNvPr id="18" name="object 18"/>
            <p:cNvSpPr/>
            <p:nvPr/>
          </p:nvSpPr>
          <p:spPr>
            <a:xfrm>
              <a:off x="4001007" y="1500124"/>
              <a:ext cx="1818639" cy="5169535"/>
            </a:xfrm>
            <a:custGeom>
              <a:avLst/>
              <a:gdLst/>
              <a:ahLst/>
              <a:cxnLst/>
              <a:rect l="l" t="t" r="r" b="b"/>
              <a:pathLst>
                <a:path w="1818639" h="5169534">
                  <a:moveTo>
                    <a:pt x="1636521" y="0"/>
                  </a:moveTo>
                  <a:lnTo>
                    <a:pt x="181863" y="0"/>
                  </a:lnTo>
                  <a:lnTo>
                    <a:pt x="133511" y="6495"/>
                  </a:lnTo>
                  <a:lnTo>
                    <a:pt x="90066" y="24826"/>
                  </a:lnTo>
                  <a:lnTo>
                    <a:pt x="53260" y="53260"/>
                  </a:lnTo>
                  <a:lnTo>
                    <a:pt x="24826" y="90066"/>
                  </a:lnTo>
                  <a:lnTo>
                    <a:pt x="6495" y="133511"/>
                  </a:lnTo>
                  <a:lnTo>
                    <a:pt x="0" y="181863"/>
                  </a:lnTo>
                  <a:lnTo>
                    <a:pt x="0" y="4987391"/>
                  </a:lnTo>
                  <a:lnTo>
                    <a:pt x="6495" y="5035733"/>
                  </a:lnTo>
                  <a:lnTo>
                    <a:pt x="24826" y="5079171"/>
                  </a:lnTo>
                  <a:lnTo>
                    <a:pt x="53260" y="5115972"/>
                  </a:lnTo>
                  <a:lnTo>
                    <a:pt x="90066" y="5144404"/>
                  </a:lnTo>
                  <a:lnTo>
                    <a:pt x="133511" y="5162735"/>
                  </a:lnTo>
                  <a:lnTo>
                    <a:pt x="181863" y="5169230"/>
                  </a:lnTo>
                  <a:lnTo>
                    <a:pt x="1636521" y="5169230"/>
                  </a:lnTo>
                  <a:lnTo>
                    <a:pt x="1684874" y="5162735"/>
                  </a:lnTo>
                  <a:lnTo>
                    <a:pt x="1728319" y="5144404"/>
                  </a:lnTo>
                  <a:lnTo>
                    <a:pt x="1765125" y="5115972"/>
                  </a:lnTo>
                  <a:lnTo>
                    <a:pt x="1793559" y="5079171"/>
                  </a:lnTo>
                  <a:lnTo>
                    <a:pt x="1811890" y="5035733"/>
                  </a:lnTo>
                  <a:lnTo>
                    <a:pt x="1818386" y="4987391"/>
                  </a:lnTo>
                  <a:lnTo>
                    <a:pt x="1818386" y="181863"/>
                  </a:lnTo>
                  <a:lnTo>
                    <a:pt x="1811890" y="133511"/>
                  </a:lnTo>
                  <a:lnTo>
                    <a:pt x="1793559" y="90066"/>
                  </a:lnTo>
                  <a:lnTo>
                    <a:pt x="1765125" y="53260"/>
                  </a:lnTo>
                  <a:lnTo>
                    <a:pt x="1728319" y="24826"/>
                  </a:lnTo>
                  <a:lnTo>
                    <a:pt x="1684874" y="6495"/>
                  </a:lnTo>
                  <a:lnTo>
                    <a:pt x="16365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38117" y="1810893"/>
              <a:ext cx="2390775" cy="1492885"/>
            </a:xfrm>
            <a:custGeom>
              <a:avLst/>
              <a:gdLst/>
              <a:ahLst/>
              <a:cxnLst/>
              <a:rect l="l" t="t" r="r" b="b"/>
              <a:pathLst>
                <a:path w="2390775" h="1492885">
                  <a:moveTo>
                    <a:pt x="2241550" y="0"/>
                  </a:moveTo>
                  <a:lnTo>
                    <a:pt x="149225" y="0"/>
                  </a:lnTo>
                  <a:lnTo>
                    <a:pt x="102055" y="7606"/>
                  </a:lnTo>
                  <a:lnTo>
                    <a:pt x="61091" y="28789"/>
                  </a:lnTo>
                  <a:lnTo>
                    <a:pt x="28789" y="61091"/>
                  </a:lnTo>
                  <a:lnTo>
                    <a:pt x="7606" y="102055"/>
                  </a:lnTo>
                  <a:lnTo>
                    <a:pt x="0" y="149225"/>
                  </a:lnTo>
                  <a:lnTo>
                    <a:pt x="0" y="1343152"/>
                  </a:lnTo>
                  <a:lnTo>
                    <a:pt x="7606" y="1390321"/>
                  </a:lnTo>
                  <a:lnTo>
                    <a:pt x="28789" y="1431285"/>
                  </a:lnTo>
                  <a:lnTo>
                    <a:pt x="61091" y="1463587"/>
                  </a:lnTo>
                  <a:lnTo>
                    <a:pt x="102055" y="1484770"/>
                  </a:lnTo>
                  <a:lnTo>
                    <a:pt x="149225" y="1492377"/>
                  </a:lnTo>
                  <a:lnTo>
                    <a:pt x="2241550" y="1492377"/>
                  </a:lnTo>
                  <a:lnTo>
                    <a:pt x="2288719" y="1484770"/>
                  </a:lnTo>
                  <a:lnTo>
                    <a:pt x="2329683" y="1463587"/>
                  </a:lnTo>
                  <a:lnTo>
                    <a:pt x="2361985" y="1431285"/>
                  </a:lnTo>
                  <a:lnTo>
                    <a:pt x="2383168" y="1390321"/>
                  </a:lnTo>
                  <a:lnTo>
                    <a:pt x="2390775" y="1343152"/>
                  </a:lnTo>
                  <a:lnTo>
                    <a:pt x="2390775" y="149225"/>
                  </a:lnTo>
                  <a:lnTo>
                    <a:pt x="2383168" y="102055"/>
                  </a:lnTo>
                  <a:lnTo>
                    <a:pt x="2361985" y="61091"/>
                  </a:lnTo>
                  <a:lnTo>
                    <a:pt x="2329683" y="28789"/>
                  </a:lnTo>
                  <a:lnTo>
                    <a:pt x="2288719" y="7606"/>
                  </a:lnTo>
                  <a:lnTo>
                    <a:pt x="2241550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738117" y="1810893"/>
              <a:ext cx="2390775" cy="1492885"/>
            </a:xfrm>
            <a:custGeom>
              <a:avLst/>
              <a:gdLst/>
              <a:ahLst/>
              <a:cxnLst/>
              <a:rect l="l" t="t" r="r" b="b"/>
              <a:pathLst>
                <a:path w="2390775" h="1492885">
                  <a:moveTo>
                    <a:pt x="0" y="149225"/>
                  </a:moveTo>
                  <a:lnTo>
                    <a:pt x="7606" y="102055"/>
                  </a:lnTo>
                  <a:lnTo>
                    <a:pt x="28789" y="61091"/>
                  </a:lnTo>
                  <a:lnTo>
                    <a:pt x="61091" y="28789"/>
                  </a:lnTo>
                  <a:lnTo>
                    <a:pt x="102055" y="7606"/>
                  </a:lnTo>
                  <a:lnTo>
                    <a:pt x="149225" y="0"/>
                  </a:lnTo>
                  <a:lnTo>
                    <a:pt x="2241550" y="0"/>
                  </a:lnTo>
                  <a:lnTo>
                    <a:pt x="2288719" y="7606"/>
                  </a:lnTo>
                  <a:lnTo>
                    <a:pt x="2329683" y="28789"/>
                  </a:lnTo>
                  <a:lnTo>
                    <a:pt x="2361985" y="61091"/>
                  </a:lnTo>
                  <a:lnTo>
                    <a:pt x="2383168" y="102055"/>
                  </a:lnTo>
                  <a:lnTo>
                    <a:pt x="2390775" y="149225"/>
                  </a:lnTo>
                  <a:lnTo>
                    <a:pt x="2390775" y="1343152"/>
                  </a:lnTo>
                  <a:lnTo>
                    <a:pt x="2383168" y="1390321"/>
                  </a:lnTo>
                  <a:lnTo>
                    <a:pt x="2361985" y="1431285"/>
                  </a:lnTo>
                  <a:lnTo>
                    <a:pt x="2329683" y="1463587"/>
                  </a:lnTo>
                  <a:lnTo>
                    <a:pt x="2288719" y="1484770"/>
                  </a:lnTo>
                  <a:lnTo>
                    <a:pt x="2241550" y="1492377"/>
                  </a:lnTo>
                  <a:lnTo>
                    <a:pt x="149225" y="1492377"/>
                  </a:lnTo>
                  <a:lnTo>
                    <a:pt x="102055" y="1484770"/>
                  </a:lnTo>
                  <a:lnTo>
                    <a:pt x="61091" y="1463587"/>
                  </a:lnTo>
                  <a:lnTo>
                    <a:pt x="28789" y="1431285"/>
                  </a:lnTo>
                  <a:lnTo>
                    <a:pt x="7606" y="1390321"/>
                  </a:lnTo>
                  <a:lnTo>
                    <a:pt x="0" y="1343152"/>
                  </a:lnTo>
                  <a:lnTo>
                    <a:pt x="0" y="14922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892422" y="2236724"/>
            <a:ext cx="2082164" cy="6089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2540" algn="ctr">
              <a:lnSpc>
                <a:spcPct val="86500"/>
              </a:lnSpc>
              <a:spcBef>
                <a:spcPts val="330"/>
              </a:spcBef>
            </a:pPr>
            <a:r>
              <a:rPr sz="1400" b="1" spc="-10" dirty="0">
                <a:latin typeface="Arial"/>
                <a:cs typeface="Arial"/>
              </a:rPr>
              <a:t>Уточнение ожидаемого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количества </a:t>
            </a:r>
            <a:r>
              <a:rPr sz="1400" b="1" spc="-10" dirty="0">
                <a:latin typeface="Arial"/>
                <a:cs typeface="Arial"/>
              </a:rPr>
              <a:t>участников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Победы</a:t>
            </a:r>
            <a:r>
              <a:rPr sz="1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561460" y="4027551"/>
            <a:ext cx="2662555" cy="1691639"/>
            <a:chOff x="3561460" y="4027551"/>
            <a:chExt cx="2662555" cy="1691639"/>
          </a:xfrm>
        </p:grpSpPr>
        <p:sp>
          <p:nvSpPr>
            <p:cNvPr id="23" name="object 23"/>
            <p:cNvSpPr/>
            <p:nvPr/>
          </p:nvSpPr>
          <p:spPr>
            <a:xfrm>
              <a:off x="3574160" y="4040251"/>
              <a:ext cx="2637155" cy="1666239"/>
            </a:xfrm>
            <a:custGeom>
              <a:avLst/>
              <a:gdLst/>
              <a:ahLst/>
              <a:cxnLst/>
              <a:rect l="l" t="t" r="r" b="b"/>
              <a:pathLst>
                <a:path w="2637154" h="1666239">
                  <a:moveTo>
                    <a:pt x="2470150" y="0"/>
                  </a:moveTo>
                  <a:lnTo>
                    <a:pt x="166624" y="0"/>
                  </a:lnTo>
                  <a:lnTo>
                    <a:pt x="122310" y="5947"/>
                  </a:lnTo>
                  <a:lnTo>
                    <a:pt x="82502" y="22732"/>
                  </a:lnTo>
                  <a:lnTo>
                    <a:pt x="48783" y="48768"/>
                  </a:lnTo>
                  <a:lnTo>
                    <a:pt x="22737" y="82465"/>
                  </a:lnTo>
                  <a:lnTo>
                    <a:pt x="5948" y="122237"/>
                  </a:lnTo>
                  <a:lnTo>
                    <a:pt x="0" y="166497"/>
                  </a:lnTo>
                  <a:lnTo>
                    <a:pt x="0" y="1499235"/>
                  </a:lnTo>
                  <a:lnTo>
                    <a:pt x="5948" y="1543545"/>
                  </a:lnTo>
                  <a:lnTo>
                    <a:pt x="22737" y="1583356"/>
                  </a:lnTo>
                  <a:lnTo>
                    <a:pt x="48783" y="1617083"/>
                  </a:lnTo>
                  <a:lnTo>
                    <a:pt x="82502" y="1643137"/>
                  </a:lnTo>
                  <a:lnTo>
                    <a:pt x="122310" y="1659933"/>
                  </a:lnTo>
                  <a:lnTo>
                    <a:pt x="166624" y="1665884"/>
                  </a:lnTo>
                  <a:lnTo>
                    <a:pt x="2470150" y="1665884"/>
                  </a:lnTo>
                  <a:lnTo>
                    <a:pt x="2514418" y="1659933"/>
                  </a:lnTo>
                  <a:lnTo>
                    <a:pt x="2554214" y="1643137"/>
                  </a:lnTo>
                  <a:lnTo>
                    <a:pt x="2587942" y="1617083"/>
                  </a:lnTo>
                  <a:lnTo>
                    <a:pt x="2614008" y="1583356"/>
                  </a:lnTo>
                  <a:lnTo>
                    <a:pt x="2630816" y="1543545"/>
                  </a:lnTo>
                  <a:lnTo>
                    <a:pt x="2636774" y="1499235"/>
                  </a:lnTo>
                  <a:lnTo>
                    <a:pt x="2636774" y="166497"/>
                  </a:lnTo>
                  <a:lnTo>
                    <a:pt x="2630816" y="122237"/>
                  </a:lnTo>
                  <a:lnTo>
                    <a:pt x="2614008" y="82465"/>
                  </a:lnTo>
                  <a:lnTo>
                    <a:pt x="2587942" y="48768"/>
                  </a:lnTo>
                  <a:lnTo>
                    <a:pt x="2554214" y="22732"/>
                  </a:lnTo>
                  <a:lnTo>
                    <a:pt x="2514418" y="5947"/>
                  </a:lnTo>
                  <a:lnTo>
                    <a:pt x="2470150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74160" y="4040251"/>
              <a:ext cx="2637155" cy="1666239"/>
            </a:xfrm>
            <a:custGeom>
              <a:avLst/>
              <a:gdLst/>
              <a:ahLst/>
              <a:cxnLst/>
              <a:rect l="l" t="t" r="r" b="b"/>
              <a:pathLst>
                <a:path w="2637154" h="1666239">
                  <a:moveTo>
                    <a:pt x="0" y="166497"/>
                  </a:moveTo>
                  <a:lnTo>
                    <a:pt x="5948" y="122237"/>
                  </a:lnTo>
                  <a:lnTo>
                    <a:pt x="22737" y="82465"/>
                  </a:lnTo>
                  <a:lnTo>
                    <a:pt x="48783" y="48768"/>
                  </a:lnTo>
                  <a:lnTo>
                    <a:pt x="82502" y="22732"/>
                  </a:lnTo>
                  <a:lnTo>
                    <a:pt x="122310" y="5947"/>
                  </a:lnTo>
                  <a:lnTo>
                    <a:pt x="166624" y="0"/>
                  </a:lnTo>
                  <a:lnTo>
                    <a:pt x="2470150" y="0"/>
                  </a:lnTo>
                  <a:lnTo>
                    <a:pt x="2514418" y="5947"/>
                  </a:lnTo>
                  <a:lnTo>
                    <a:pt x="2554214" y="22732"/>
                  </a:lnTo>
                  <a:lnTo>
                    <a:pt x="2587942" y="48768"/>
                  </a:lnTo>
                  <a:lnTo>
                    <a:pt x="2614008" y="82465"/>
                  </a:lnTo>
                  <a:lnTo>
                    <a:pt x="2630816" y="122237"/>
                  </a:lnTo>
                  <a:lnTo>
                    <a:pt x="2636774" y="166497"/>
                  </a:lnTo>
                  <a:lnTo>
                    <a:pt x="2636774" y="1499235"/>
                  </a:lnTo>
                  <a:lnTo>
                    <a:pt x="2630816" y="1543545"/>
                  </a:lnTo>
                  <a:lnTo>
                    <a:pt x="2614008" y="1583356"/>
                  </a:lnTo>
                  <a:lnTo>
                    <a:pt x="2587942" y="1617083"/>
                  </a:lnTo>
                  <a:lnTo>
                    <a:pt x="2554214" y="1643137"/>
                  </a:lnTo>
                  <a:lnTo>
                    <a:pt x="2514418" y="1659933"/>
                  </a:lnTo>
                  <a:lnTo>
                    <a:pt x="2470150" y="1665884"/>
                  </a:lnTo>
                  <a:lnTo>
                    <a:pt x="166624" y="1665884"/>
                  </a:lnTo>
                  <a:lnTo>
                    <a:pt x="122310" y="1659933"/>
                  </a:lnTo>
                  <a:lnTo>
                    <a:pt x="82502" y="1643137"/>
                  </a:lnTo>
                  <a:lnTo>
                    <a:pt x="48783" y="1617083"/>
                  </a:lnTo>
                  <a:lnTo>
                    <a:pt x="22737" y="1583356"/>
                  </a:lnTo>
                  <a:lnTo>
                    <a:pt x="5948" y="1543545"/>
                  </a:lnTo>
                  <a:lnTo>
                    <a:pt x="0" y="1499235"/>
                  </a:lnTo>
                  <a:lnTo>
                    <a:pt x="0" y="16649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811015" y="4297807"/>
            <a:ext cx="2163445" cy="11195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1450"/>
              </a:lnSpc>
              <a:spcBef>
                <a:spcPts val="340"/>
              </a:spcBef>
            </a:pPr>
            <a:r>
              <a:rPr sz="1400" b="1" spc="-5" dirty="0">
                <a:latin typeface="Arial"/>
                <a:cs typeface="Arial"/>
              </a:rPr>
              <a:t>Определение </a:t>
            </a:r>
            <a:r>
              <a:rPr sz="1400" b="1" spc="-15" dirty="0">
                <a:latin typeface="Arial"/>
                <a:cs typeface="Arial"/>
              </a:rPr>
              <a:t>дежурных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для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встречи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участников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гостей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65"/>
              </a:lnSpc>
              <a:spcBef>
                <a:spcPts val="325"/>
              </a:spcBef>
            </a:pP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их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сопровождение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endParaRPr sz="1400">
              <a:latin typeface="Arial"/>
              <a:cs typeface="Arial"/>
            </a:endParaRPr>
          </a:p>
          <a:p>
            <a:pPr marL="1270" algn="ctr">
              <a:lnSpc>
                <a:spcPts val="1565"/>
              </a:lnSpc>
            </a:pPr>
            <a:r>
              <a:rPr sz="1400" b="1" spc="-15" dirty="0">
                <a:latin typeface="Arial"/>
                <a:cs typeface="Arial"/>
              </a:rPr>
              <a:t>аудитории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448678" y="1500124"/>
            <a:ext cx="2195195" cy="5169535"/>
            <a:chOff x="6448678" y="1500124"/>
            <a:chExt cx="2195195" cy="5169535"/>
          </a:xfrm>
        </p:grpSpPr>
        <p:sp>
          <p:nvSpPr>
            <p:cNvPr id="27" name="object 27"/>
            <p:cNvSpPr/>
            <p:nvPr/>
          </p:nvSpPr>
          <p:spPr>
            <a:xfrm>
              <a:off x="6719442" y="1500124"/>
              <a:ext cx="1818639" cy="5169535"/>
            </a:xfrm>
            <a:custGeom>
              <a:avLst/>
              <a:gdLst/>
              <a:ahLst/>
              <a:cxnLst/>
              <a:rect l="l" t="t" r="r" b="b"/>
              <a:pathLst>
                <a:path w="1818640" h="5169534">
                  <a:moveTo>
                    <a:pt x="1636649" y="0"/>
                  </a:moveTo>
                  <a:lnTo>
                    <a:pt x="181863" y="0"/>
                  </a:lnTo>
                  <a:lnTo>
                    <a:pt x="133511" y="6495"/>
                  </a:lnTo>
                  <a:lnTo>
                    <a:pt x="90066" y="24826"/>
                  </a:lnTo>
                  <a:lnTo>
                    <a:pt x="53260" y="53260"/>
                  </a:lnTo>
                  <a:lnTo>
                    <a:pt x="24826" y="90066"/>
                  </a:lnTo>
                  <a:lnTo>
                    <a:pt x="6495" y="133511"/>
                  </a:lnTo>
                  <a:lnTo>
                    <a:pt x="0" y="181863"/>
                  </a:lnTo>
                  <a:lnTo>
                    <a:pt x="0" y="4987391"/>
                  </a:lnTo>
                  <a:lnTo>
                    <a:pt x="6495" y="5035733"/>
                  </a:lnTo>
                  <a:lnTo>
                    <a:pt x="24826" y="5079171"/>
                  </a:lnTo>
                  <a:lnTo>
                    <a:pt x="53260" y="5115972"/>
                  </a:lnTo>
                  <a:lnTo>
                    <a:pt x="90066" y="5144404"/>
                  </a:lnTo>
                  <a:lnTo>
                    <a:pt x="133511" y="5162735"/>
                  </a:lnTo>
                  <a:lnTo>
                    <a:pt x="181863" y="5169230"/>
                  </a:lnTo>
                  <a:lnTo>
                    <a:pt x="1636649" y="5169230"/>
                  </a:lnTo>
                  <a:lnTo>
                    <a:pt x="1684947" y="5162735"/>
                  </a:lnTo>
                  <a:lnTo>
                    <a:pt x="1728357" y="5144404"/>
                  </a:lnTo>
                  <a:lnTo>
                    <a:pt x="1765141" y="5115972"/>
                  </a:lnTo>
                  <a:lnTo>
                    <a:pt x="1793564" y="5079171"/>
                  </a:lnTo>
                  <a:lnTo>
                    <a:pt x="1811891" y="5035733"/>
                  </a:lnTo>
                  <a:lnTo>
                    <a:pt x="1818385" y="4987391"/>
                  </a:lnTo>
                  <a:lnTo>
                    <a:pt x="1818385" y="181863"/>
                  </a:lnTo>
                  <a:lnTo>
                    <a:pt x="1811891" y="133511"/>
                  </a:lnTo>
                  <a:lnTo>
                    <a:pt x="1793564" y="90066"/>
                  </a:lnTo>
                  <a:lnTo>
                    <a:pt x="1765141" y="53260"/>
                  </a:lnTo>
                  <a:lnTo>
                    <a:pt x="1728357" y="24826"/>
                  </a:lnTo>
                  <a:lnTo>
                    <a:pt x="1684947" y="6495"/>
                  </a:lnTo>
                  <a:lnTo>
                    <a:pt x="16366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461378" y="1791335"/>
              <a:ext cx="2169795" cy="1478280"/>
            </a:xfrm>
            <a:custGeom>
              <a:avLst/>
              <a:gdLst/>
              <a:ahLst/>
              <a:cxnLst/>
              <a:rect l="l" t="t" r="r" b="b"/>
              <a:pathLst>
                <a:path w="2169795" h="1478279">
                  <a:moveTo>
                    <a:pt x="2021459" y="0"/>
                  </a:moveTo>
                  <a:lnTo>
                    <a:pt x="147827" y="0"/>
                  </a:lnTo>
                  <a:lnTo>
                    <a:pt x="101096" y="7534"/>
                  </a:lnTo>
                  <a:lnTo>
                    <a:pt x="60514" y="28517"/>
                  </a:lnTo>
                  <a:lnTo>
                    <a:pt x="28517" y="60514"/>
                  </a:lnTo>
                  <a:lnTo>
                    <a:pt x="7534" y="101096"/>
                  </a:lnTo>
                  <a:lnTo>
                    <a:pt x="0" y="147827"/>
                  </a:lnTo>
                  <a:lnTo>
                    <a:pt x="0" y="1330198"/>
                  </a:lnTo>
                  <a:lnTo>
                    <a:pt x="7534" y="1376929"/>
                  </a:lnTo>
                  <a:lnTo>
                    <a:pt x="28517" y="1417511"/>
                  </a:lnTo>
                  <a:lnTo>
                    <a:pt x="60514" y="1449508"/>
                  </a:lnTo>
                  <a:lnTo>
                    <a:pt x="101096" y="1470491"/>
                  </a:lnTo>
                  <a:lnTo>
                    <a:pt x="147827" y="1478026"/>
                  </a:lnTo>
                  <a:lnTo>
                    <a:pt x="2021459" y="1478026"/>
                  </a:lnTo>
                  <a:lnTo>
                    <a:pt x="2068190" y="1470491"/>
                  </a:lnTo>
                  <a:lnTo>
                    <a:pt x="2108772" y="1449508"/>
                  </a:lnTo>
                  <a:lnTo>
                    <a:pt x="2140769" y="1417511"/>
                  </a:lnTo>
                  <a:lnTo>
                    <a:pt x="2161752" y="1376929"/>
                  </a:lnTo>
                  <a:lnTo>
                    <a:pt x="2169287" y="1330198"/>
                  </a:lnTo>
                  <a:lnTo>
                    <a:pt x="2169287" y="147827"/>
                  </a:lnTo>
                  <a:lnTo>
                    <a:pt x="2161752" y="101096"/>
                  </a:lnTo>
                  <a:lnTo>
                    <a:pt x="2140769" y="60514"/>
                  </a:lnTo>
                  <a:lnTo>
                    <a:pt x="2108772" y="28517"/>
                  </a:lnTo>
                  <a:lnTo>
                    <a:pt x="2068190" y="7534"/>
                  </a:lnTo>
                  <a:lnTo>
                    <a:pt x="2021459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461378" y="1791335"/>
              <a:ext cx="2169795" cy="1478280"/>
            </a:xfrm>
            <a:custGeom>
              <a:avLst/>
              <a:gdLst/>
              <a:ahLst/>
              <a:cxnLst/>
              <a:rect l="l" t="t" r="r" b="b"/>
              <a:pathLst>
                <a:path w="2169795" h="1478279">
                  <a:moveTo>
                    <a:pt x="0" y="147827"/>
                  </a:moveTo>
                  <a:lnTo>
                    <a:pt x="7534" y="101096"/>
                  </a:lnTo>
                  <a:lnTo>
                    <a:pt x="28517" y="60514"/>
                  </a:lnTo>
                  <a:lnTo>
                    <a:pt x="60514" y="28517"/>
                  </a:lnTo>
                  <a:lnTo>
                    <a:pt x="101096" y="7534"/>
                  </a:lnTo>
                  <a:lnTo>
                    <a:pt x="147827" y="0"/>
                  </a:lnTo>
                  <a:lnTo>
                    <a:pt x="2021459" y="0"/>
                  </a:lnTo>
                  <a:lnTo>
                    <a:pt x="2068190" y="7534"/>
                  </a:lnTo>
                  <a:lnTo>
                    <a:pt x="2108772" y="28517"/>
                  </a:lnTo>
                  <a:lnTo>
                    <a:pt x="2140769" y="60514"/>
                  </a:lnTo>
                  <a:lnTo>
                    <a:pt x="2161752" y="101096"/>
                  </a:lnTo>
                  <a:lnTo>
                    <a:pt x="2169287" y="147827"/>
                  </a:lnTo>
                  <a:lnTo>
                    <a:pt x="2169287" y="1330198"/>
                  </a:lnTo>
                  <a:lnTo>
                    <a:pt x="2161752" y="1376929"/>
                  </a:lnTo>
                  <a:lnTo>
                    <a:pt x="2140769" y="1417511"/>
                  </a:lnTo>
                  <a:lnTo>
                    <a:pt x="2108772" y="1449508"/>
                  </a:lnTo>
                  <a:lnTo>
                    <a:pt x="2068190" y="1470491"/>
                  </a:lnTo>
                  <a:lnTo>
                    <a:pt x="2021459" y="1478026"/>
                  </a:lnTo>
                  <a:lnTo>
                    <a:pt x="147827" y="1478026"/>
                  </a:lnTo>
                  <a:lnTo>
                    <a:pt x="101096" y="1470491"/>
                  </a:lnTo>
                  <a:lnTo>
                    <a:pt x="60514" y="1449508"/>
                  </a:lnTo>
                  <a:lnTo>
                    <a:pt x="28517" y="1417511"/>
                  </a:lnTo>
                  <a:lnTo>
                    <a:pt x="7534" y="1376929"/>
                  </a:lnTo>
                  <a:lnTo>
                    <a:pt x="0" y="1330198"/>
                  </a:lnTo>
                  <a:lnTo>
                    <a:pt x="0" y="14782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603238" y="2118106"/>
            <a:ext cx="1885950" cy="7912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58750" marR="149860" indent="-635" algn="ctr">
              <a:lnSpc>
                <a:spcPts val="1450"/>
              </a:lnSpc>
              <a:spcBef>
                <a:spcPts val="340"/>
              </a:spcBef>
            </a:pPr>
            <a:r>
              <a:rPr sz="1400" b="1" spc="-5" dirty="0">
                <a:latin typeface="Arial"/>
                <a:cs typeface="Arial"/>
              </a:rPr>
              <a:t>Определение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ответственных за </a:t>
            </a:r>
            <a:r>
              <a:rPr sz="1400" b="1" spc="-3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регистрацию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35"/>
              </a:lnSpc>
              <a:spcBef>
                <a:spcPts val="5"/>
              </a:spcBef>
            </a:pPr>
            <a:r>
              <a:rPr sz="1400" b="1" spc="-10" dirty="0">
                <a:latin typeface="Arial"/>
                <a:cs typeface="Arial"/>
              </a:rPr>
              <a:t>участников </a:t>
            </a:r>
            <a:r>
              <a:rPr sz="1400" b="1" spc="-5" dirty="0">
                <a:latin typeface="Arial"/>
                <a:cs typeface="Arial"/>
              </a:rPr>
              <a:t>Диктанта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240271" y="3962908"/>
            <a:ext cx="2553335" cy="1835150"/>
            <a:chOff x="6240271" y="3962908"/>
            <a:chExt cx="2553335" cy="1835150"/>
          </a:xfrm>
        </p:grpSpPr>
        <p:sp>
          <p:nvSpPr>
            <p:cNvPr id="32" name="object 32"/>
            <p:cNvSpPr/>
            <p:nvPr/>
          </p:nvSpPr>
          <p:spPr>
            <a:xfrm>
              <a:off x="6252971" y="3975608"/>
              <a:ext cx="2527935" cy="1809750"/>
            </a:xfrm>
            <a:custGeom>
              <a:avLst/>
              <a:gdLst/>
              <a:ahLst/>
              <a:cxnLst/>
              <a:rect l="l" t="t" r="r" b="b"/>
              <a:pathLst>
                <a:path w="2527934" h="1809750">
                  <a:moveTo>
                    <a:pt x="2346579" y="0"/>
                  </a:moveTo>
                  <a:lnTo>
                    <a:pt x="180975" y="0"/>
                  </a:lnTo>
                  <a:lnTo>
                    <a:pt x="132864" y="6455"/>
                  </a:lnTo>
                  <a:lnTo>
                    <a:pt x="89633" y="24675"/>
                  </a:lnTo>
                  <a:lnTo>
                    <a:pt x="53006" y="52943"/>
                  </a:lnTo>
                  <a:lnTo>
                    <a:pt x="24708" y="89539"/>
                  </a:lnTo>
                  <a:lnTo>
                    <a:pt x="6464" y="132747"/>
                  </a:lnTo>
                  <a:lnTo>
                    <a:pt x="0" y="180848"/>
                  </a:lnTo>
                  <a:lnTo>
                    <a:pt x="0" y="1628368"/>
                  </a:lnTo>
                  <a:lnTo>
                    <a:pt x="6464" y="1676466"/>
                  </a:lnTo>
                  <a:lnTo>
                    <a:pt x="24708" y="1719685"/>
                  </a:lnTo>
                  <a:lnTo>
                    <a:pt x="53006" y="1756302"/>
                  </a:lnTo>
                  <a:lnTo>
                    <a:pt x="89633" y="1784591"/>
                  </a:lnTo>
                  <a:lnTo>
                    <a:pt x="132864" y="1802830"/>
                  </a:lnTo>
                  <a:lnTo>
                    <a:pt x="180975" y="1809292"/>
                  </a:lnTo>
                  <a:lnTo>
                    <a:pt x="2346579" y="1809292"/>
                  </a:lnTo>
                  <a:lnTo>
                    <a:pt x="2394689" y="1802830"/>
                  </a:lnTo>
                  <a:lnTo>
                    <a:pt x="2437920" y="1784591"/>
                  </a:lnTo>
                  <a:lnTo>
                    <a:pt x="2474547" y="1756302"/>
                  </a:lnTo>
                  <a:lnTo>
                    <a:pt x="2502845" y="1719685"/>
                  </a:lnTo>
                  <a:lnTo>
                    <a:pt x="2521089" y="1676466"/>
                  </a:lnTo>
                  <a:lnTo>
                    <a:pt x="2527554" y="1628368"/>
                  </a:lnTo>
                  <a:lnTo>
                    <a:pt x="2527554" y="180848"/>
                  </a:lnTo>
                  <a:lnTo>
                    <a:pt x="2521089" y="132747"/>
                  </a:lnTo>
                  <a:lnTo>
                    <a:pt x="2502845" y="89539"/>
                  </a:lnTo>
                  <a:lnTo>
                    <a:pt x="2474547" y="52943"/>
                  </a:lnTo>
                  <a:lnTo>
                    <a:pt x="2437920" y="24675"/>
                  </a:lnTo>
                  <a:lnTo>
                    <a:pt x="2394689" y="6455"/>
                  </a:lnTo>
                  <a:lnTo>
                    <a:pt x="234657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252971" y="3975608"/>
              <a:ext cx="2527935" cy="1809750"/>
            </a:xfrm>
            <a:custGeom>
              <a:avLst/>
              <a:gdLst/>
              <a:ahLst/>
              <a:cxnLst/>
              <a:rect l="l" t="t" r="r" b="b"/>
              <a:pathLst>
                <a:path w="2527934" h="1809750">
                  <a:moveTo>
                    <a:pt x="0" y="180848"/>
                  </a:moveTo>
                  <a:lnTo>
                    <a:pt x="6464" y="132747"/>
                  </a:lnTo>
                  <a:lnTo>
                    <a:pt x="24708" y="89539"/>
                  </a:lnTo>
                  <a:lnTo>
                    <a:pt x="53006" y="52943"/>
                  </a:lnTo>
                  <a:lnTo>
                    <a:pt x="89633" y="24675"/>
                  </a:lnTo>
                  <a:lnTo>
                    <a:pt x="132864" y="6455"/>
                  </a:lnTo>
                  <a:lnTo>
                    <a:pt x="180975" y="0"/>
                  </a:lnTo>
                  <a:lnTo>
                    <a:pt x="2346579" y="0"/>
                  </a:lnTo>
                  <a:lnTo>
                    <a:pt x="2394689" y="6455"/>
                  </a:lnTo>
                  <a:lnTo>
                    <a:pt x="2437920" y="24675"/>
                  </a:lnTo>
                  <a:lnTo>
                    <a:pt x="2474547" y="52943"/>
                  </a:lnTo>
                  <a:lnTo>
                    <a:pt x="2502845" y="89539"/>
                  </a:lnTo>
                  <a:lnTo>
                    <a:pt x="2521089" y="132747"/>
                  </a:lnTo>
                  <a:lnTo>
                    <a:pt x="2527554" y="180848"/>
                  </a:lnTo>
                  <a:lnTo>
                    <a:pt x="2527554" y="1628368"/>
                  </a:lnTo>
                  <a:lnTo>
                    <a:pt x="2521089" y="1676466"/>
                  </a:lnTo>
                  <a:lnTo>
                    <a:pt x="2502845" y="1719685"/>
                  </a:lnTo>
                  <a:lnTo>
                    <a:pt x="2474547" y="1756302"/>
                  </a:lnTo>
                  <a:lnTo>
                    <a:pt x="2437920" y="1784591"/>
                  </a:lnTo>
                  <a:lnTo>
                    <a:pt x="2394689" y="1802830"/>
                  </a:lnTo>
                  <a:lnTo>
                    <a:pt x="2346579" y="1809292"/>
                  </a:lnTo>
                  <a:lnTo>
                    <a:pt x="180975" y="1809292"/>
                  </a:lnTo>
                  <a:lnTo>
                    <a:pt x="132864" y="1802830"/>
                  </a:lnTo>
                  <a:lnTo>
                    <a:pt x="89633" y="1784591"/>
                  </a:lnTo>
                  <a:lnTo>
                    <a:pt x="53006" y="1756302"/>
                  </a:lnTo>
                  <a:lnTo>
                    <a:pt x="24708" y="1719685"/>
                  </a:lnTo>
                  <a:lnTo>
                    <a:pt x="6464" y="1676466"/>
                  </a:lnTo>
                  <a:lnTo>
                    <a:pt x="0" y="1628368"/>
                  </a:lnTo>
                  <a:lnTo>
                    <a:pt x="0" y="1808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348221" y="3873753"/>
            <a:ext cx="2339340" cy="1783714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12700" marR="5080" indent="635" algn="ctr">
              <a:lnSpc>
                <a:spcPct val="86300"/>
              </a:lnSpc>
              <a:spcBef>
                <a:spcPts val="334"/>
              </a:spcBef>
            </a:pPr>
            <a:r>
              <a:rPr sz="1400" b="1" spc="-15" dirty="0">
                <a:latin typeface="Arial"/>
                <a:cs typeface="Arial"/>
              </a:rPr>
              <a:t>Оформление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холла</a:t>
            </a:r>
            <a:r>
              <a:rPr sz="1400" b="1" dirty="0">
                <a:latin typeface="Arial"/>
                <a:cs typeface="Arial"/>
              </a:rPr>
              <a:t> ОО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(размещение </a:t>
            </a:r>
            <a:r>
              <a:rPr sz="1400" b="1" spc="-10" dirty="0">
                <a:latin typeface="Arial"/>
                <a:cs typeface="Arial"/>
              </a:rPr>
              <a:t>указателей </a:t>
            </a:r>
            <a:r>
              <a:rPr sz="1400" b="1" dirty="0">
                <a:latin typeface="Arial"/>
                <a:cs typeface="Arial"/>
              </a:rPr>
              <a:t>к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месту проведения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Диктанта, </a:t>
            </a:r>
            <a:r>
              <a:rPr sz="1400" b="1" spc="-15" dirty="0">
                <a:latin typeface="Arial"/>
                <a:cs typeface="Arial"/>
              </a:rPr>
              <a:t>логотипов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Диктанта,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выставка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50"/>
              </a:lnSpc>
            </a:pPr>
            <a:r>
              <a:rPr sz="1400" b="1" spc="-10" dirty="0">
                <a:latin typeface="Arial"/>
                <a:cs typeface="Arial"/>
              </a:rPr>
              <a:t>рисунков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т.д.)</a:t>
            </a:r>
            <a:endParaRPr sz="1400">
              <a:latin typeface="Arial"/>
              <a:cs typeface="Arial"/>
            </a:endParaRPr>
          </a:p>
          <a:p>
            <a:pPr marL="100965" marR="93345" algn="ctr">
              <a:lnSpc>
                <a:spcPts val="1440"/>
              </a:lnSpc>
              <a:spcBef>
                <a:spcPts val="580"/>
              </a:spcBef>
            </a:pPr>
            <a:r>
              <a:rPr sz="1400" b="1" spc="-5" dirty="0">
                <a:latin typeface="Arial"/>
                <a:cs typeface="Arial"/>
              </a:rPr>
              <a:t>(для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ТУ </a:t>
            </a:r>
            <a:r>
              <a:rPr sz="1400" b="1" dirty="0">
                <a:latin typeface="Arial"/>
                <a:cs typeface="Arial"/>
              </a:rPr>
              <a:t>(ДО):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брэндбук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 </a:t>
            </a:r>
            <a:r>
              <a:rPr sz="1400" b="1" spc="-3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письмо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от</a:t>
            </a:r>
            <a:r>
              <a:rPr sz="1400" b="1" spc="-5" dirty="0">
                <a:latin typeface="Arial"/>
                <a:cs typeface="Arial"/>
              </a:rPr>
              <a:t> 27.07.2020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45"/>
              </a:lnSpc>
            </a:pPr>
            <a:r>
              <a:rPr sz="1400" b="1" spc="-5" dirty="0">
                <a:latin typeface="Arial"/>
                <a:cs typeface="Arial"/>
              </a:rPr>
              <a:t>№934-ту).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1241</Words>
  <Application>Microsoft Office PowerPoint</Application>
  <PresentationFormat>Экран (4:3)</PresentationFormat>
  <Paragraphs>280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Презентация PowerPoint</vt:lpstr>
      <vt:lpstr>Презентация PowerPoint</vt:lpstr>
      <vt:lpstr>Презентация PowerPoint</vt:lpstr>
      <vt:lpstr>Материалы Диктанта Победы</vt:lpstr>
      <vt:lpstr>Технология проведения Диктанта Победы</vt:lpstr>
      <vt:lpstr>Расписание Диктанта Победы  29.04.2021</vt:lpstr>
      <vt:lpstr>Схема сдачи площадками (бланков и КИМов)  после проведения Диктанта Победы</vt:lpstr>
      <vt:lpstr>Порядок организации  Диктанта Победы на площадках</vt:lpstr>
      <vt:lpstr>Порядок организации  Диктанта Победы на площадках</vt:lpstr>
      <vt:lpstr>Порядок организации  Диктанта Победы на площадках</vt:lpstr>
      <vt:lpstr>Порядок организации  Диктанта Победы на площадках</vt:lpstr>
      <vt:lpstr>Порядок организации  Диктанта Победы на площадках</vt:lpstr>
      <vt:lpstr>Порядок организации  Диктанта Победы на площадках</vt:lpstr>
      <vt:lpstr>Презентация PowerPoint</vt:lpstr>
      <vt:lpstr>В день проведения Диктанта Победы  29.04.2021</vt:lpstr>
      <vt:lpstr>Расписание сдачи материалов</vt:lpstr>
      <vt:lpstr>Ответственные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Belova</dc:creator>
  <cp:lastModifiedBy>Фролова Анна Олеговна</cp:lastModifiedBy>
  <cp:revision>2</cp:revision>
  <dcterms:created xsi:type="dcterms:W3CDTF">2021-04-26T10:58:28Z</dcterms:created>
  <dcterms:modified xsi:type="dcterms:W3CDTF">2021-04-26T11:39:04Z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2021-04-26T00:00:00Z</vt:filetime>
  </property>
</Properties>
</file>